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9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ink/ink5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notesSlides/notesSlide35.xml" ContentType="application/vnd.openxmlformats-officedocument.presentationml.notesSlide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notesSlides/notesSlide36.xml" ContentType="application/vnd.openxmlformats-officedocument.presentationml.notesSlide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1" r:id="rId1"/>
  </p:sldMasterIdLst>
  <p:notesMasterIdLst>
    <p:notesMasterId r:id="rId106"/>
  </p:notesMasterIdLst>
  <p:sldIdLst>
    <p:sldId id="860" r:id="rId2"/>
    <p:sldId id="863" r:id="rId3"/>
    <p:sldId id="861" r:id="rId4"/>
    <p:sldId id="862" r:id="rId5"/>
    <p:sldId id="864" r:id="rId6"/>
    <p:sldId id="865" r:id="rId7"/>
    <p:sldId id="866" r:id="rId8"/>
    <p:sldId id="867" r:id="rId9"/>
    <p:sldId id="868" r:id="rId10"/>
    <p:sldId id="869" r:id="rId11"/>
    <p:sldId id="870" r:id="rId12"/>
    <p:sldId id="871" r:id="rId13"/>
    <p:sldId id="872" r:id="rId14"/>
    <p:sldId id="873" r:id="rId15"/>
    <p:sldId id="874" r:id="rId16"/>
    <p:sldId id="875" r:id="rId17"/>
    <p:sldId id="876" r:id="rId18"/>
    <p:sldId id="877" r:id="rId19"/>
    <p:sldId id="878" r:id="rId20"/>
    <p:sldId id="879" r:id="rId21"/>
    <p:sldId id="880" r:id="rId22"/>
    <p:sldId id="881" r:id="rId23"/>
    <p:sldId id="882" r:id="rId24"/>
    <p:sldId id="883" r:id="rId25"/>
    <p:sldId id="884" r:id="rId26"/>
    <p:sldId id="885" r:id="rId27"/>
    <p:sldId id="895" r:id="rId28"/>
    <p:sldId id="886" r:id="rId29"/>
    <p:sldId id="887" r:id="rId30"/>
    <p:sldId id="888" r:id="rId31"/>
    <p:sldId id="889" r:id="rId32"/>
    <p:sldId id="890" r:id="rId33"/>
    <p:sldId id="896" r:id="rId34"/>
    <p:sldId id="897" r:id="rId35"/>
    <p:sldId id="898" r:id="rId36"/>
    <p:sldId id="899" r:id="rId37"/>
    <p:sldId id="900" r:id="rId38"/>
    <p:sldId id="901" r:id="rId39"/>
    <p:sldId id="891" r:id="rId40"/>
    <p:sldId id="902" r:id="rId41"/>
    <p:sldId id="903" r:id="rId42"/>
    <p:sldId id="911" r:id="rId43"/>
    <p:sldId id="912" r:id="rId44"/>
    <p:sldId id="913" r:id="rId45"/>
    <p:sldId id="914" r:id="rId46"/>
    <p:sldId id="915" r:id="rId47"/>
    <p:sldId id="916" r:id="rId48"/>
    <p:sldId id="904" r:id="rId49"/>
    <p:sldId id="917" r:id="rId50"/>
    <p:sldId id="918" r:id="rId51"/>
    <p:sldId id="919" r:id="rId52"/>
    <p:sldId id="920" r:id="rId53"/>
    <p:sldId id="921" r:id="rId54"/>
    <p:sldId id="922" r:id="rId55"/>
    <p:sldId id="923" r:id="rId56"/>
    <p:sldId id="924" r:id="rId57"/>
    <p:sldId id="925" r:id="rId58"/>
    <p:sldId id="926" r:id="rId59"/>
    <p:sldId id="927" r:id="rId60"/>
    <p:sldId id="928" r:id="rId61"/>
    <p:sldId id="929" r:id="rId62"/>
    <p:sldId id="905" r:id="rId63"/>
    <p:sldId id="930" r:id="rId64"/>
    <p:sldId id="907" r:id="rId65"/>
    <p:sldId id="931" r:id="rId66"/>
    <p:sldId id="908" r:id="rId67"/>
    <p:sldId id="933" r:id="rId68"/>
    <p:sldId id="934" r:id="rId69"/>
    <p:sldId id="935" r:id="rId70"/>
    <p:sldId id="936" r:id="rId71"/>
    <p:sldId id="937" r:id="rId72"/>
    <p:sldId id="938" r:id="rId73"/>
    <p:sldId id="894" r:id="rId74"/>
    <p:sldId id="939" r:id="rId75"/>
    <p:sldId id="940" r:id="rId76"/>
    <p:sldId id="941" r:id="rId77"/>
    <p:sldId id="942" r:id="rId78"/>
    <p:sldId id="943" r:id="rId79"/>
    <p:sldId id="944" r:id="rId80"/>
    <p:sldId id="945" r:id="rId81"/>
    <p:sldId id="946" r:id="rId82"/>
    <p:sldId id="947" r:id="rId83"/>
    <p:sldId id="948" r:id="rId84"/>
    <p:sldId id="949" r:id="rId85"/>
    <p:sldId id="950" r:id="rId86"/>
    <p:sldId id="957" r:id="rId87"/>
    <p:sldId id="951" r:id="rId88"/>
    <p:sldId id="958" r:id="rId89"/>
    <p:sldId id="959" r:id="rId90"/>
    <p:sldId id="952" r:id="rId91"/>
    <p:sldId id="953" r:id="rId92"/>
    <p:sldId id="960" r:id="rId93"/>
    <p:sldId id="954" r:id="rId94"/>
    <p:sldId id="955" r:id="rId95"/>
    <p:sldId id="956" r:id="rId96"/>
    <p:sldId id="961" r:id="rId97"/>
    <p:sldId id="962" r:id="rId98"/>
    <p:sldId id="963" r:id="rId99"/>
    <p:sldId id="964" r:id="rId100"/>
    <p:sldId id="965" r:id="rId101"/>
    <p:sldId id="966" r:id="rId102"/>
    <p:sldId id="967" r:id="rId103"/>
    <p:sldId id="968" r:id="rId104"/>
    <p:sldId id="969" r:id="rId10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o, Jingxuan" initials="BJ" lastIdx="21" clrIdx="0">
    <p:extLst>
      <p:ext uri="{19B8F6BF-5375-455C-9EA6-DF929625EA0E}">
        <p15:presenceInfo xmlns:p15="http://schemas.microsoft.com/office/powerpoint/2012/main" userId="Bao, Jingxu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1430"/>
    <a:srgbClr val="FF99FF"/>
    <a:srgbClr val="99FF66"/>
    <a:srgbClr val="0C2D86"/>
    <a:srgbClr val="003D6E"/>
    <a:srgbClr val="717171"/>
    <a:srgbClr val="CCCCC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6" autoAdjust="0"/>
    <p:restoredTop sz="83688" autoAdjust="0"/>
  </p:normalViewPr>
  <p:slideViewPr>
    <p:cSldViewPr>
      <p:cViewPr>
        <p:scale>
          <a:sx n="75" d="100"/>
          <a:sy n="75" d="100"/>
        </p:scale>
        <p:origin x="28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7:52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379 187 24575,'-1'-8'0,"0"0"0,0 0 0,-1 0 0,0 0 0,-1 0 0,0 0 0,0 0 0,0 1 0,-1 0 0,0 0 0,-1 0 0,1 0 0,-1 0 0,-1 1 0,1 0 0,-1 0 0,0 1 0,-1-1 0,1 1 0,-1 1 0,0-1 0,0 1 0,0 1 0,-1-1 0,-14-4 0,13 4 0,0 1 0,0 0 0,0 1 0,0 0 0,0 0 0,-1 1 0,1 0 0,-1 1 0,1 0 0,0 0 0,-1 1 0,1 0 0,0 1 0,0 0 0,-1 1 0,1 0 0,1 0 0,-1 0 0,0 1 0,1 1 0,0 0 0,-12 8 0,18-11 0,0 0 0,0 0 0,0 1 0,0-1 0,0 0 0,0 1 0,1-1 0,-1 1 0,1 0 0,0-1 0,-1 1 0,1 0 0,1 0 0,-1 0 0,0 0 0,1 0 0,-1 0 0,1 0 0,0 0 0,0 0 0,0 0 0,1 0 0,-1 0 0,1-1 0,-1 1 0,1 0 0,0 0 0,0 0 0,0 0 0,1-1 0,-1 1 0,0 0 0,1-1 0,0 1 0,0-1 0,2 3 0,6 5 0,-1 0 0,1 0 0,0-1 0,1 0 0,0-1 0,21 11 0,6 2 0,-17-11 0,0 2 0,-1 0 0,18 15 0,-33-23 0,0 0 0,0 1 0,-1 0 0,1-1 0,-1 1 0,-1 1 0,1-1 0,-1 1 0,0-1 0,0 1 0,0 0 0,-1 0 0,0 0 0,0 0 0,1 11 0,-2-14-4,-1-1-1,0 0 0,0 1 1,0-1-1,0 1 1,0-1-1,0 0 0,-1 1 1,1-1-1,-1 0 0,0 1 1,0-1-1,0 0 1,0 0-1,0 0 0,0 0 1,0 1-1,-1-2 0,1 1 1,-2 2-1,-1-1 22,1-1 0,-1 1 0,1-1 0,-1 1-1,0-1 1,0-1 0,0 1 0,0 0 0,0-1 0,-7 1-1,-10 2-200,0-2 0,0-1-1,-38-2 1,38 0-532,-24 0-6110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9:23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294 1 24575,'-2'9'0,"0"1"0,-1-1 0,-1 1 0,1-1 0,-2 0 0,1 0 0,-11 16 0,7-13 0,-9 20 0,11-19 0,-1-1 0,0 0 0,-1 0 0,-10 11 0,15-19 0,-1-1 0,1 0 0,-1 0 0,0 0 0,0 0 0,0-1 0,0 1 0,0-1 0,0 0 0,-1-1 0,1 1 0,-1-1 0,1 1 0,-1-1 0,0-1 0,-6 1 0,5 0 0,0-1 0,-1 0 0,1 0 0,0-1 0,-1 1 0,1-1 0,0-1 0,0 1 0,0-1 0,-10-4 0,14 4 0,0 1 0,0-1 0,0 1 0,0-1 0,0 0 0,0 0 0,0 0 0,1 0 0,-1 0 0,1-1 0,-1 1 0,1 0 0,0-1 0,0 1 0,0-1 0,0 1 0,0-1 0,1 1 0,-1-1 0,1 1 0,0-1 0,-1 0 0,1 1 0,1-1 0,-1 0 0,0 1 0,2-6 0,-2 4 0,1 0 0,0 0 0,0 0 0,0 0 0,0 0 0,1 0 0,0 0 0,0 0 0,0 1 0,0-1 0,0 1 0,1 0 0,0-1 0,-1 1 0,1 0 0,7-5 0,-8 7 0,1-1 0,0 1 0,-1 0 0,1 0 0,0 0 0,0 0 0,0 0 0,0 1 0,0-1 0,0 1 0,0 0 0,0 0 0,0 0 0,0 0 0,0 0 0,0 1 0,0-1 0,0 1 0,0 0 0,-1 0 0,1 0 0,0 0 0,0 0 0,3 3 0,145 86-1365,-128-78-5461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24575,'3'0'0,"4"0"0,3 0 0,4 0 0,2 0 0,2 0 0,0 0 0,0 0 0,1 0 0,-1 0 0,-3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24575,'3'0'0,"4"0"0,4 0 0,3 0 0,2 0 0,1 0 0,2 0 0,-1 0 0,1 0 0,-1 0 0,0 0 0,0 0 0,-3 0-8191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7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24575,'3'0'0,"4"0"0,4 0 0,3 0 0,5 0 0,5 0 0,2 0 0,-1 0 0,-1 0 0,-2 0 0,-2 0 0,-4 0-8191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26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166 299 24575,'-4'-4'0,"0"1"0,0 0 0,-1 0 0,0 0 0,1 0 0,-11-4 0,8 4 0,-6-4 0,1 0 0,0 0 0,1-1 0,0-1 0,0 0 0,-10-11 0,18 17 0,0-1 0,1 1 0,-1 0 0,1-1 0,0 0 0,0 1 0,0-1 0,1 0 0,-1 0 0,1 0 0,0 0 0,0 0 0,0-1 0,1 1 0,-1 0 0,1 0 0,0 0 0,1-1 0,-1 1 0,0 0 0,1 0 0,0 0 0,0 0 0,4-8 0,0 4 0,1 0 0,0 1 0,1 0 0,0 0 0,0 0 0,0 1 0,1 0 0,0 0 0,0 1 0,0 0 0,1 0 0,0 1 0,0 1 0,0-1 0,18-3 0,-24 6 0,0 1 0,-1 0 0,1 0 0,0 0 0,0 0 0,-1 0 0,1 1 0,0-1 0,-1 1 0,1 0 0,-1 0 0,1 0 0,-1 0 0,1 0 0,-1 1 0,0-1 0,1 1 0,-1-1 0,3 4 0,-2-1 0,1 0 0,-2 0 0,1 0 0,0 1 0,-1-1 0,0 1 0,0 0 0,0-1 0,2 11 0,0 7 0,-1 0 0,-2 0 0,0 40 0,-2-54 0,2 14 0,-1-15 0,0 1 0,0-1 0,0 0 0,-1 0 0,0 0 0,-3 10 0,3-15 0,0 0 0,0 0 0,0-1 0,0 1 0,0 0 0,0-1 0,-1 1 0,1-1 0,0 1 0,-1-1 0,0 0 0,1 1 0,-1-1 0,0 0 0,0 0 0,1 0 0,-1 0 0,0-1 0,0 1 0,0 0 0,0-1 0,0 1 0,0-1 0,0 0 0,0 0 0,0 0 0,-3 0 0,-6 1 0,-1-1 0,1 2 0,-1-1 0,1 2 0,-1-1 0,-20 9 0,28-9 0,0 0 0,0 0 0,1 1 0,-1-1 0,1 1 0,-1 0 0,1 0 0,0 0 0,0 0 0,0 1 0,1-1 0,-1 1 0,1-1 0,0 1 0,0 0 0,0 0 0,0 0 0,1 0 0,0 0 0,-1 1 0,1-1 0,0 6 0,-2 28 0,2 0 0,3 39 0,1 1 0,-4-73 0,2 0 0,-1 0 0,0 1 0,1-1 0,0 0 0,0 0 0,1-1 0,-1 1 0,3 5 0,-3-8 0,1 0 0,-1 0 0,1 0 0,-1 0 0,1 0 0,0 0 0,-1-1 0,1 1 0,0-1 0,0 1 0,0-1 0,0 0 0,1 1 0,-1-1 0,0-1 0,0 1 0,1 0 0,-1 0 0,1-1 0,3 1 0,57 5 0,-1-3 0,116-10 0,-169 7 0,-1-1 0,0-1 0,1 1 0,-1-1 0,0 0 0,0-1 0,0 0 0,0 0 0,-1-1 0,12-7 0,-16 9 0,1-1 0,-1-1 0,0 1 0,0 0 0,0-1 0,0 0 0,-1 1 0,0-1 0,1 0 0,-1 0 0,-1 0 0,1-1 0,0 1 0,-1 0 0,0-1 0,0 1 0,0-1 0,-1 1 0,0-1 0,0-8 0,0-11 0,-2 1 0,-7-42 0,7 57 0,0 0 0,0 1 0,-1-1 0,0 0 0,0 1 0,-1 0 0,0 0 0,0 0 0,-1 0 0,1 0 0,-12-10 0,10 13 0,0 0 0,-1 1 0,1-1 0,-1 1 0,0 1 0,0-1 0,0 1 0,-10-2 0,-20-6 0,29 6-96,-8-2-158,1 0 0,-1 1 0,0 0 1,-25-2-1,23 5-6572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2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40 139 24575,'-1'0'0,"0"0"0,0 0 0,0 1 0,0-1 0,0 0 0,0 1 0,0-1 0,0 1 0,0-1 0,0 1 0,1 0 0,-1-1 0,0 1 0,0 0 0,1 0 0,-1-1 0,0 1 0,1 0 0,-1 0 0,1 0 0,-1 0 0,1 0 0,-1 0 0,1 0 0,0 0 0,-1 0 0,1 1 0,-6 34 0,5-29 0,-7 72 0,4 0 0,8 125 0,-3-200 0,-1 1 0,1-1 0,-1 1 0,1-1 0,1 1 0,-1-1 0,1 0 0,-1 0 0,1 1 0,0-1 0,1-1 0,-1 1 0,1 0 0,-1 0 0,1-1 0,0 0 0,6 5 0,-7-6 0,1-1 0,-1 0 0,1 0 0,-1 0 0,1 0 0,0 0 0,-1-1 0,1 1 0,0-1 0,0 1 0,-1-1 0,1 0 0,0 0 0,0 0 0,0-1 0,-1 1 0,1-1 0,0 0 0,-1 1 0,1-1 0,0 0 0,-1 0 0,1-1 0,-1 1 0,1-1 0,-1 1 0,0-1 0,3-2 0,8-8 0,0 0 0,-1-1 0,-1 0 0,0-1 0,-1 0 0,0-1 0,12-24 0,-10 17 0,2-1 0,19-22 0,-33 44 0,1 0 0,0 0 0,0 0 0,0 0 0,0 0 0,0 0 0,0 0 0,0 1 0,0-1 0,0 0 0,0 0 0,0 1 0,0-1 0,0 1 0,1-1 0,-1 1 0,0 0 0,0-1 0,2 1 0,-2 0 0,0 0 0,0 1 0,0-1 0,-1 0 0,1 1 0,0-1 0,0 1 0,-1-1 0,1 1 0,0-1 0,-1 1 0,1-1 0,-1 1 0,1 0 0,0-1 0,-1 1 0,1 0 0,-1 0 0,0-1 0,1 1 0,0 1 0,2 8 0,-1 0 0,1 0 0,-1 0 0,0 11 0,1-1 0,13 40 0,-15-56 0,1-1 0,-1 1 0,1-1 0,-1 0 0,1 1 0,0-1 0,0 0 0,1 0 0,-1 0 0,1 0 0,-1-1 0,1 1 0,5 3 0,-7-5 0,1-1 0,-1 1 0,1-1 0,-1 0 0,0 0 0,1 0 0,-1 0 0,1 0 0,-1 0 0,1 0 0,-1 0 0,0 0 0,1-1 0,-1 1 0,1 0 0,-1-1 0,0 1 0,1-1 0,-1 0 0,0 1 0,0-1 0,0 0 0,1 0 0,-1 0 0,0 0 0,0 0 0,0 0 0,0 0 0,0 0 0,-1 0 0,1 0 0,0-1 0,-1 1 0,2-2 0,20-46 0,-17 30 0,-2 5 0,1 0 0,0 0 0,1 1 0,1 0 0,0 0 0,0 0 0,15-19 0,-11 17 14,0 0-1,0-1 0,-2 0 0,0-1 1,0 1-1,-2-1 0,0-1 1,4-21-1,-2-3-508,-2-1 0,1-56 0,-6 68-6331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3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24575,'12'0'0,"10"0"0,19 0 0,9 0 0,2 0 0,-9 0-8191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24575,'6'0'0,"8"0"0,8 0 0,5 0 0,5 0 0,3 0 0,2 0 0,-7 0-8191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24575,'0'-6'0,"6"-2"0,8 1 0,13 1 0,9 1 0,4 3 0,7 0 0,7 2 0,1 0 0,-3 0 0,-10 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7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0 24575,'1'77'0,"-4"-1"0,-3 0 0,-27 134 0,8-84 0,-16 221 0,40-336 0,-34 197 0,8-65 0,26-138 0,1 0 0,-1 0 0,1 0 0,0 0 0,0 1 0,0-1 0,1 0 0,0 0 0,0 0 0,0 0 0,3 7 0,-3-9 0,1-1 0,0 1 0,0-1 0,0 1 0,0-1 0,0 0 0,0 0 0,0 0 0,1 0 0,-1 0 0,1 0 0,0-1 0,-1 1 0,1-1 0,0 0 0,0 0 0,0 0 0,0 0 0,0 0 0,0-1 0,3 1 0,49 4 0,-1-2 0,101-8 0,-24-1 0,-62 6-1365,-40 0-5461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 24575,'4'0'0,"4"0"0,9 0 0,0-4 0,6 0 0,2-1 0,0 2 0,0 0 0,-1 1 0,-1 2 0,-1-1 0,0 1 0,-1 0 0,0 1 0,0-1 0,-3-4 0,-2-1 0,-3 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9:30.56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55 87 24575,'-8'230'0,"3"-184"0,-2-1 0,-25 88 0,32-131 0,-1-1 0,1 1 0,-1-1 0,1 1 0,0-1 0,-1 1 0,1-1 0,0 1 0,0-1 0,0 1 0,0-1 0,1 1 0,-1-1 0,0 0 0,1 1 0,-1-1 0,1 1 0,-1-1 0,1 1 0,-1-1 0,1 0 0,0 0 0,1 3 0,0-3 0,0 1 0,1 0 0,-1-1 0,0 1 0,1-1 0,-1 0 0,1 0 0,-1 0 0,1 0 0,0 0 0,-1 0 0,4 0 0,12 0 0,-1 0 0,1 0 0,25-4 0,-24 2 0,39 1 0,-38 1 0,0-1 0,-1-1 0,1-1 0,24-5 0,-43 7 0,0 0 0,-1 0 0,1 0 0,0 0 0,0 0 0,-1-1 0,1 1 0,0 0 0,-1 0 0,1-1 0,0 1 0,-1-1 0,1 1 0,0 0 0,-1-1 0,1 1 0,-1-1 0,1 0 0,-1 1 0,1-1 0,-1 1 0,1-1 0,-1 0 0,0 1 0,1-1 0,-1 0 0,0 1 0,0-1 0,1 0 0,-1 0 0,0 1 0,0-1 0,0 0 0,0 0 0,0 1 0,0-1 0,0 0 0,0 0 0,0 1 0,0-1 0,-1 0 0,1 0 0,0 1 0,0-1 0,-1-1 0,-25-33 0,12 18 0,-2-7 0,1-1 0,2-1 0,0 0 0,1-1 0,2 0 0,-13-54 0,17 61 0,0 0 0,-1 1 0,-17-32 0,12 26 0,-3-7-682,-33-48-1,32 58-6143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24575,'1'0'0,"1"1"0,-1-1 0,1 0 0,-1 1 0,1-1 0,-1 1 0,0-1 0,1 1 0,-1 0 0,0-1 0,0 1 0,0 0 0,1 0 0,-1 0 0,0 0 0,0 0 0,0 0 0,0 0 0,0 0 0,-1 1 0,1-1 0,0 0 0,-1 1 0,2 1 0,10 42 0,-9-9 0,-3-31 0,-1-15 0,1-6 0,-1 5 0,1 0 0,0 0 0,1 1 0,0-1 0,3-14 0,-3 23 0,0-1 0,0 0 0,0 1 0,0-1 0,1 1 0,-1-1 0,1 1 0,-1-1 0,1 1 0,0 0 0,0 0 0,0 0 0,0 0 0,0 0 0,1 1 0,-1-1 0,0 0 0,1 1 0,0 0 0,-1 0 0,1 0 0,-1 0 0,1 0 0,0 0 0,4 0 0,-7 1 0,20-4 0,0 0 0,1 2 0,-1 0 0,1 1 0,24 3 0,-41-2 0,1 1 0,-1 0 0,0 0 0,0 0 0,0 0 0,0 0 0,0 1 0,0 0 0,-1 0 0,1 0 0,0 0 0,-1 1 0,0-1 0,1 1 0,-1 0 0,0 0 0,0 0 0,-1 0 0,1 1 0,-1-1 0,1 1 0,-1-1 0,0 1 0,-1 0 0,1 0 0,-1 0 0,1 0 0,-1 0 0,0 0 0,-1 0 0,1 0 0,0 5 0,0 30 0,-1 0 0,-3 0 0,0 0 0,-12 47 0,10-25-1365,5-39-5461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24575,'4'0'0,"4"0"0,5 0 0,4 0 0,2 0 0,2 0 0,1 0 0,0 0 0,0 0 0,0 0 0,0 0 0,-1 0 0,-3 0-8191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8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24575,'0'3'0,"0"6"0,0 4 0,-4 3 0,0 3 0,-1 2 0,2 1 0,0 0 0,1 0 0,2 0 0,-1 3 0,1 5 0,4-3 0,1-6-8191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1 133 24575,'0'-6'0,"0"0"0,0-1 0,0 1 0,1 0 0,0 0 0,0 0 0,1 0 0,0 0 0,0 0 0,0 0 0,1 1 0,0-1 0,0 1 0,7-10 0,-6 11 0,0 1 0,0 0 0,0-1 0,1 2 0,-1-1 0,1 0 0,0 1 0,-1 0 0,1 0 0,0 1 0,0-1 0,1 1 0,-1 0 0,0 0 0,0 1 0,0-1 0,10 2 0,-13-1 0,6 0 0,0 0 0,1 0 0,-1 1 0,1 0 0,-1 1 0,9 2 0,-15-3 0,1 0 0,-1 0 0,0 1 0,1-1 0,-1 1 0,0-1 0,0 1 0,0 0 0,0 0 0,0 0 0,-1 0 0,1 0 0,-1 0 0,1 1 0,-1-1 0,0 0 0,1 1 0,-1-1 0,-1 1 0,1-1 0,0 1 0,0 0 0,-1 3 0,3 25 0,-2-1 0,-2 0 0,0 0 0,-2 0 0,-2 0 0,-7 30 0,-6 41 0,14-78 27,-1 0 0,-10 27 1,9-33-270,1-1 1,0 1 0,2 0 0,0 1 0,-1 19 0,4-19-6585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1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86 24575,'11'-1'0,"-1"-1"0,0 0 0,0 0 0,0-1 0,-1-1 0,15-6 0,20-7 0,-9 6 0,1 1 0,0 2 0,0 2 0,1 1 0,0 2 0,45 1 0,-80 3 0,0-1 0,0 1 0,0 0 0,0-1 0,0 1 0,0 0 0,0 0 0,0 0 0,0 1 0,0-1 0,0 0 0,0 1 0,-1-1 0,1 1 0,-1-1 0,1 1 0,-1 0 0,0 0 0,1 0 0,-1-1 0,0 1 0,0 0 0,0 1 0,-1-1 0,1 0 0,0 0 0,-1 0 0,0 0 0,1 4 0,1 9 0,-1 0 0,-1 0 0,-2 22 0,1-13 0,-24 337 0,-32-11 0,44-276 0,4 0 0,2 0 0,7 128 0,0-179 0,0-18 0,0 0 0,0 0 0,0 0 0,0 0 0,-1 0 0,0-1 0,0 1 0,0 0 0,-1 0 0,1-1 0,-1 1 0,-3 4 0,3-6 0,-1-1 0,1 0 0,0 0 0,-1 0 0,1 0 0,-1 0 0,0 0 0,0-1 0,1 0 0,-1 1 0,0-1 0,0 0 0,0 0 0,-1-1 0,1 1 0,0-1 0,0 1 0,0-1 0,-7 0 0,-207-7-1365,197 7-5461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4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254 0 24575,'-7'10'0,"1"0"0,-1 1 0,2 0 0,-1 0 0,2 0 0,-1 0 0,2 1 0,-1-1 0,-2 20 0,0-2 0,-29 113 0,6 1 0,-12 184 0,40-309 0,0 1 0,1-1 0,3 20 0,-1-36 0,2-13 0,1-19 0,-3-29 0,-3 40 0,2 0 0,0 1 0,1 0 0,0-1 0,11-33 0,-11 48 0,0-1 0,0 1 0,0-1 0,1 1 0,0 0 0,0 0 0,0 0 0,0 0 0,1 1 0,0-1 0,-1 1 0,1 0 0,1 0 0,-1 0 0,0 0 0,0 1 0,1 0 0,0 0 0,-1 0 0,1 0 0,0 1 0,0 0 0,0 0 0,0 0 0,0 1 0,8-1 0,-1 1 0,0-1 0,1 1 0,-1 1 0,0 0 0,0 1 0,14 4 0,-23-5 0,-1-1 0,1 1 0,-1 0 0,1 0 0,-1 1 0,1-1 0,-1 0 0,0 1 0,0 0 0,0-1 0,0 1 0,0 0 0,0 0 0,0 0 0,0 0 0,-1 0 0,1 1 0,-1-1 0,0 0 0,1 1 0,-1-1 0,0 1 0,-1 0 0,1-1 0,0 1 0,-1-1 0,1 1 0,-1 0 0,0 0 0,0-1 0,0 1 0,0 0 0,-1 4 0,0-3 0,-1 1 0,0-1 0,0 0 0,0 0 0,0 0 0,0 0 0,-1 0 0,0 0 0,0 0 0,0-1 0,0 1 0,-1-1 0,1 0 0,-1 0 0,-5 3 0,-2 2 0,0-1 0,0-1 0,-1 0 0,-16 6 0,8-7-23,-2 0 0,1-2 0,0-1 0,0 0-1,-1-2 1,-39-3 0,9 1-1180,34 1-5623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24575,'0'-3'0,"3"-2"0,6 0 0,4 2 0,4 0 0,2 2 0,5 0 0,3 0 0,7 1 0,1 1 0,-1-1 0,-4 0 0,-2 0 0,-7 0-8191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24575,'4'0'0,"4"-3"0,5-2 0,7-3 0,8-1 0,2 2 0,0-2 0,-2 1 0,-1 1 0,-3 3 0,-5 1-8191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1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24575,'1'-6'0,"0"0"0,0-1 0,1 1 0,-1 0 0,2 0 0,-1 0 0,0 0 0,1 1 0,0-1 0,1 1 0,-1-1 0,1 1 0,0 0 0,0 1 0,1-1 0,0 1 0,-1 0 0,1 0 0,0 0 0,1 0 0,-1 1 0,1 0 0,0 0 0,-1 1 0,1 0 0,0 0 0,1 0 0,11-2 0,-17 4 0,13-1 0,-1 0 0,1 1 0,-1 0 0,1 1 0,15 3 0,-26-3 0,0 0 0,-1-1 0,1 1 0,0 1 0,0-1 0,-1 0 0,1 1 0,-1-1 0,1 1 0,-1 0 0,0-1 0,0 1 0,0 0 0,0 1 0,0-1 0,0 0 0,0 0 0,-1 1 0,1-1 0,-1 1 0,1 0 0,-1-1 0,0 1 0,0 0 0,-1 0 0,1 0 0,0 0 0,-1-1 0,0 6 0,1 2 0,0 1 0,-1-1 0,-1 1 0,0-1 0,0 1 0,-1-1 0,-3 11 0,4-18 0,0 0 0,-1 0 0,1 0 0,-1 0 0,1 0 0,-1 0 0,0 0 0,0 0 0,0-1 0,-1 1 0,1-1 0,-1 0 0,1 1 0,-1-1 0,0-1 0,0 1 0,0 0 0,0 0 0,0-1 0,0 0 0,0 0 0,0 0 0,-1 0 0,1 0 0,-4 0 0,-43 1 0,28-9 0,22 7 0,0-1 0,0 1 0,-1-1 0,1 1 0,0-1 0,0 1 0,0-1 0,0 1 0,0-1 0,0 1 0,-1-1 0,1 1 0,1-1 0,-1 1 0,0-1 0,0 1 0,0-1 0,0 0 0,0 1 0,0-1 0,1 1 0,-1-1 0,0 1 0,0 0 0,1-1 0,-1 1 0,0-1 0,1 1 0,-1-1 0,0 1 0,1 0 0,-1-1 0,0 1 0,1 0 0,-1-1 0,2 1 0,2-3 0,0 0 0,0 0 0,0 1 0,0-1 0,1 1 0,-1 0 0,1 1 0,0-1 0,-1 1 0,1 0 0,0 0 0,0 0 0,7 0 0,74 2 0,-53 1 0,-11-2 0,-14-1 0,0 1 0,-1 0 0,1 1 0,0-1 0,0 2 0,12 3 0,-17-4 0,-1 0 0,0 0 0,0 0 0,0 0 0,0 1 0,-1-1 0,1 1 0,0 0 0,0-1 0,-1 1 0,1 0 0,-1 0 0,0 0 0,1 0 0,-1 0 0,0 0 0,0 1 0,-1-1 0,1 0 0,0 0 0,-1 1 0,1-1 0,-1 0 0,0 1 0,0-1 0,0 4 0,1 10 0,0 1 0,-2-1 0,0 0 0,0 0 0,-6 19 0,5-28 0,0-1 0,-1 1 0,1-1 0,-1 0 0,-1 0 0,1 0 0,-1 0 0,0-1 0,-1 1 0,1-1 0,-1 0 0,0-1 0,0 1 0,-11 7 0,-17 7 0,0-2 0,-65 25 0,83-38-111,-1 0 0,0-1 0,0 0 0,0-2 0,0 0 0,-32-2 0,35 1-477,-11-1-6238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28.3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151 1 24575,'-8'0'0,"-1"0"0,1 0 0,0 0 0,-1 0 0,1 1 0,0 0 0,0 1 0,-11 3 0,16-3 0,1-1 0,-1 1 0,1 0 0,0 0 0,-1 0 0,1 0 0,0 0 0,0 0 0,0 1 0,1-1 0,-1 1 0,1-1 0,-1 1 0,1 0 0,0-1 0,0 1 0,0 0 0,0 0 0,0 0 0,1 0 0,-1 0 0,1 0 0,0 0 0,0 4 0,-1 0 0,1 0 0,0 1 0,1-1 0,-1 1 0,1-1 0,1 0 0,-1 1 0,1-1 0,1 0 0,-1 0 0,5 7 0,2 2 0,2-1 0,0 0 0,15 17 0,-26-32 0,7 11 0,-1 1 0,0 1 0,-1-1 0,-1 1 0,0 0 0,0 0 0,-1 0 0,-1 0 0,2 26 0,-4-35 0,0-1 0,-1 0 0,1 0 0,-1 1 0,1-1 0,-1 0 0,0 0 0,0 0 0,-1 0 0,1 0 0,0 0 0,-1 0 0,0-1 0,0 1 0,0-1 0,0 1 0,0-1 0,0 1 0,0-1 0,-1 0 0,0 0 0,1 0 0,-1 0 0,-4 1 0,3-1 0,1 0 0,-1-1 0,0 1 0,0-1 0,0 0 0,-1 0 0,1 0 0,0-1 0,0 1 0,0-1 0,-1 0 0,1 0 0,0-1 0,0 1 0,-1-1 0,1 0 0,0 0 0,-5-3 0,7 4 0,1-1 0,-1 0 0,1 0 0,0 1 0,-1-1 0,1 0 0,0 0 0,0 0 0,0 0 0,0-1 0,0 1 0,0 0 0,0 0 0,0-1 0,0 1 0,0 0 0,1-1 0,-1 1 0,1-1 0,-1 1 0,1-1 0,-1 1 0,1-1 0,0 1 0,0-1 0,0 1 0,0-1 0,0 0 0,0 1 0,0-1 0,0 1 0,1-1 0,-1 1 0,1-1 0,-1 1 0,1-1 0,-1 1 0,1 0 0,0-1 0,0 1 0,0 0 0,0-1 0,0 1 0,1-1 0,1-2 0,-1 1 0,1-1 0,0 1 0,0 0 0,0 0 0,1 0 0,-1 0 0,1 1 0,-1-1 0,1 1 0,0 0 0,0 0 0,0 0 0,0 1 0,5-2 0,-4 2 0,0 1 0,-1 0 0,1 0 0,0 0 0,0 1 0,-1-1 0,1 1 0,0 0 0,-1 1 0,1-1 0,-1 1 0,1 0 0,-1 0 0,0 0 0,0 1 0,0-1 0,0 1 0,6 5 0,-1-4 0,1 0 0,0 0 0,0-2 0,0 1 0,0-1 0,0 0 0,20 0 0,-20-1 0,41 0-1365,-40-1-5461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87 24575,'-3'0'0,"0"1"0,-1-1 0,1 1 0,0 0 0,0 0 0,-1 0 0,1 0 0,0 0 0,0 1 0,0-1 0,1 1 0,-1 0 0,0 0 0,1 0 0,-1 0 0,1 0 0,-1 1 0,1-1 0,0 1 0,0-1 0,0 1 0,1 0 0,-1 0 0,1 0 0,-1 0 0,1 0 0,0 0 0,0 0 0,0 1 0,1-1 0,-2 6 0,1 4 0,-1-1 0,1 1 0,1-1 0,0 1 0,1-1 0,1 1 0,4 19 0,-5-30 0,0 1 0,0 0 0,1-1 0,0 1 0,-1-1 0,1 0 0,0 0 0,0 1 0,0-1 0,1 0 0,-1-1 0,0 1 0,1 0 0,-1-1 0,1 1 0,-1-1 0,1 0 0,0 0 0,0 0 0,0 0 0,-1 0 0,1-1 0,0 1 0,0-1 0,0 0 0,0 0 0,0 0 0,0 0 0,0 0 0,0-1 0,0 1 0,-1-1 0,1 0 0,0 0 0,0 0 0,0 0 0,-1 0 0,1-1 0,-1 1 0,1-1 0,-1 0 0,0 0 0,1 0 0,-1 0 0,0 0 0,0 0 0,0 0 0,-1-1 0,1 1 0,1-4 0,6-28 0,-7 27 0,-1 1 0,1-1 0,0 1 0,0 0 0,0 0 0,1 0 0,6-11 0,-7 15 0,0 1 0,0-1 0,-1 1 0,1 0 0,0-1 0,0 1 0,0 0 0,0 0 0,1 0 0,-1 1 0,0-1 0,0 0 0,0 1 0,1-1 0,-1 1 0,0 0 0,1 0 0,-1 0 0,0 0 0,0 0 0,1 0 0,-1 1 0,0-1 0,0 1 0,1 0 0,-1 0 0,4 1 0,5 3 0,0 0 0,-1 1 0,1 0 0,-1 1 0,14 12 0,-17-13 0,1 0 0,-1 0 0,2 0 0,-1-1 0,1 0 0,-1-1 0,1 0 0,19 5 0,-26-9 0,0 0 0,0 0 0,0 0 0,0 0 0,0 0 0,0-1 0,0 1 0,-1-1 0,1 0 0,0 1 0,0-1 0,0 0 0,-1 0 0,1 0 0,-1 0 0,1 0 0,-1-1 0,1 1 0,-1 0 0,1-1 0,-1 1 0,0-1 0,0 0 0,0 1 0,0-1 0,0 0 0,0 1 0,0-1 0,-1 0 0,1 0 0,-1 0 0,1-2 0,3-10 0,0-1 0,-1 0 0,1-16 0,-2 17 0,13-121-1365,-12 120-5461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24575,'3'0'0,"7"0"0,8 0 0,6 0 0,6 0 0,1 0 0,-3 0 0,-2 0 0,-3 0 0,-3 0 0,-4 0-8191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24575,'-3'0'0,"2"0"0,7 0 0,6 0 0,4 0 0,1 0 0,2 0 0,0 0 0,1 0 0,-2 0 0,1 0 0,2 0 0,-2 0-8191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3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 24575,'0'-3'0,"3"-1"0,10 0 0,9 1 0,7 1 0,0 1 0,0 0 0,-3 1 0,-2 0 0,-3 0 0,-2 0 0,-4 0-8191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4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24575,'0'0'0,"0"0"0,0 0 0,0 1 0,0-1 0,0 0 0,0 0 0,0 0 0,0 0 0,0 0 0,0 0 0,0 0 0,0 0 0,1 1 0,-1-1 0,0 0 0,0 0 0,0 0 0,0 0 0,0 0 0,0 0 0,0 0 0,0 0 0,1 0 0,-1 0 0,0 0 0,0 0 0,0 0 0,0 0 0,0 0 0,0 0 0,0 0 0,1 0 0,-1 0 0,0 0 0,0 0 0,0 0 0,0 0 0,0 0 0,0 0 0,1 0 0,-1 0 0,0 0 0,0 0 0,0 0 0,0 0 0,0 0 0,0 0 0,0 0 0,0 0 0,1 0 0,-1-1 0,5 15 0,0 20 0,-3 0 0,-1-1 0,-1 1 0,-7 52 0,-32 134 0,33-191 0,-3 31 0,2 0 0,3 118 0,5-134 0,-20 136 0,19-175 0,0 0 0,0 1 0,0-1 0,1 0 0,0 0 0,0 0 0,0 0 0,0 0 0,1 0 0,0 0 0,2 4 0,-2-7 0,0 1 0,0-1 0,1 0 0,-1 0 0,1 0 0,-1-1 0,1 1 0,-1 0 0,1-1 0,0 0 0,0 0 0,0 0 0,0 0 0,0 0 0,0 0 0,0-1 0,0 0 0,0 1 0,6-1 0,135-3-1365,-118 2-5461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5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24575,'3'0'0,"4"0"0,4 0 0,2 0 0,6 0 0,3 0 0,0 0 0,-1 0 0,0 0 0,-2 0 0,0 0 0,-1 0 0,0 0 0,0 0 0,-4 0-8191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24575,'0'6'0,"0"5"0,0 10 0,0 7 0,0 4 0,0 1 0,0-3 0,0-3 0,0-4 0,0-5-8191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8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24575,'-3'3'0,"-1"4"0,0 10 0,1 8 0,1 6 0,1 0 0,0-2 0,1-2 0,0-7-8191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1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24575,'3'0'0,"4"0"0,6 0 0,8 0 0,6 0 0,1 0 0,0 0 0,-3 0 0,-3 0 0,-1 0 0,1 0 0,-3 0-8191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2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24575,'0'3'0,"0"4"0,0 4 0,0 6 0,0 3 0,0 4 0,0 1 0,0-1 0,0-1 0,0-5-8191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39.01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120 485 24575,'-6'-7'0,"0"0"0,1 0 0,0-1 0,-7-16 0,-7-10 0,10 21 0,1-1 0,0 0 0,1-1 0,1 1 0,0-1 0,1-1 0,0 1 0,1-1 0,1 0 0,1 0 0,0 0 0,1 0 0,1 0 0,0 0 0,1 0 0,1 0 0,0 0 0,2 0 0,-1 1 0,2-1 0,0 1 0,9-17 0,-8 18-1365,-1 1-5461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3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24575,'0'6'0,"0"5"0,0 4 0,0 5 0,0 5 0,0 1 0,0 3 0,0-1 0,0-2 0,0-3 0,0-5-8191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5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266 0 24575,'159'1'0,"-157"-1"0,0 1 0,0-1 0,0 1 0,0 0 0,0 0 0,0 0 0,0 0 0,0 0 0,0 1 0,0-1 0,-1 1 0,1-1 0,-1 1 0,1-1 0,-1 1 0,1 0 0,-1 0 0,0 0 0,0-1 0,0 1 0,0 0 0,0 1 0,0-1 0,-1 0 0,1 0 0,-1 0 0,1 0 0,-1 1 0,0-1 0,0 0 0,0 4 0,1 12 0,-2-1 0,0 0 0,-3 18 0,3-25 0,-68 372 0,57-297 0,-15 141 0,25-210 0,0 0 0,-10 29 0,7-30 0,1 0 0,1 1 0,-2 20 0,4 11 0,1-22 0,-1-1 0,-1 1 0,-1-1 0,-9 34 0,10-55 0,1 0 0,0 0 0,-1 0 0,0 0 0,1 0 0,-1-1 0,0 1 0,0-1 0,-1 1 0,1-1 0,-1 0 0,1 0 0,-1 0 0,1 0 0,-1 0 0,0-1 0,0 1 0,0-1 0,0 0 0,0 0 0,0 0 0,0 0 0,-1-1 0,-4 1 0,-9 1 0,-1-1 0,1-1 0,-27-3 0,10 1 0,-54 0-1365,73 2-5461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9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24575,'0'3'0,"0"4"0,0 4 0,-3 3 0,-1 2 0,0 2 0,1 3 0,-2 1 0,-4 1 0,1-5-8191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24575,'0'-1'0,"0"1"0,0 0 0,0 0 0,0-1 0,-1 1 0,1 0 0,0-1 0,0 1 0,0 0 0,1 0 0,-1-1 0,0 1 0,0 0 0,0-1 0,0 1 0,0 0 0,0 0 0,0-1 0,0 1 0,1 0 0,-1 0 0,0-1 0,0 1 0,0 0 0,0 0 0,1 0 0,-1-1 0,0 1 0,0 0 0,1 0 0,-1 0 0,0 0 0,0-1 0,1 1 0,-1 0 0,0 0 0,1 0 0,10 6 0,8 15 0,-13-2 0,-2 0 0,0 0 0,0 0 0,-2 1 0,-1 0 0,0-1 0,-3 33 0,1-6 0,0 579 0,-1-741 0,4-127 0,-2 241 0,1-1 0,-1 1 0,1 0 0,0 0 0,0-1 0,0 1 0,0 0 0,0 0 0,0 0 0,1 0 0,-1 0 0,0 0 0,1 0 0,0 1 0,-1-1 0,1 0 0,0 1 0,0 0 0,0-1 0,0 1 0,0 0 0,0 0 0,0 0 0,1 0 0,-1 0 0,0 1 0,1-1 0,-1 1 0,0-1 0,1 1 0,-1 0 0,3 0 0,11-1 0,0 1 0,1 0 0,24 5 0,-29-4 0,-9 0 0,1-1 0,-1 1 0,1 0 0,-1 0 0,1 0 0,-1 1 0,0-1 0,0 1 0,0-1 0,0 1 0,0 0 0,0 1 0,0-1 0,-1 0 0,1 1 0,-1-1 0,3 5 0,-1-1 0,0 0 0,0 1 0,-1-1 0,0 1 0,-1 0 0,1 0 0,2 14 0,-2 1 0,-1 0 0,0 1 0,-2-1 0,-4 35 0,4-54 5,0 1-1,-1-1 1,1 0-1,-1 0 0,0 0 1,0 0-1,0-1 1,0 1-1,-1 0 1,1 0-1,-1-1 0,0 1 1,0-1-1,0 1 1,0-1-1,0 0 1,0 0-1,0 0 1,-1 0-1,1 0 0,-1 0 1,1-1-1,-1 1 1,0-1-1,0 0 1,-5 2-1,-4 0-252,0-1 1,0 0-1,0-1 1,0 0-1,-17-2 1,13 0-6579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24575,'0'-3'0,"2"-1"0,5 0 0,4-5 0,6-1 0,3 1 0,1 3 0,0 1 0,0 2 0,-1 2 0,-1 0 0,-4 2-8191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6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24575,'3'0'0,"4"0"0,4 0 0,2 0 0,3 0 0,2 0 0,-3 0-8191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8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328 0 24575,'-5'1'0,"1"0"0,0-1 0,0 1 0,-1 1 0,1-1 0,0 1 0,0-1 0,0 1 0,1 0 0,-1 1 0,0-1 0,1 1 0,-4 2 0,-46 47 0,26-25 0,7-8 0,10-12 0,1 1 0,0-1 0,1 2 0,0-1 0,0 1 0,1 1 0,0-1 0,0 1 0,1 1 0,1-1 0,-1 1 0,-6 22 0,4 4 0,1 0 0,2 0 0,2 1 0,1 0 0,6 59 0,-4-94 0,0 1 0,0 0 0,1-1 0,-1 1 0,1-1 0,0 1 0,0-1 0,0 1 0,1-1 0,-1 0 0,1 0 0,0 1 0,0-1 0,0 0 0,0-1 0,0 1 0,1 0 0,-1-1 0,1 1 0,0-1 0,0 0 0,0 0 0,0 0 0,0 0 0,0 0 0,0-1 0,1 1 0,-1-1 0,0 0 0,7 1 0,-4-1 0,-1-1 0,0 0 0,1-1 0,-1 1 0,1-1 0,-1 0 0,0 0 0,1-1 0,-1 1 0,0-1 0,0 0 0,0-1 0,0 1 0,-1-1 0,1 0 0,-1 0 0,1-1 0,-1 1 0,6-8 0,9-10 0,30-42 0,-45 57 0,0-1 0,0 1 0,0-1 0,-1 0 0,0 0 0,0 0 0,-1 0 0,0-1 0,0 1 0,-1 0 0,1-16 0,-2 21 0,-1 0 0,1 0 0,-1 0 0,0 0 0,1 0 0,-1 0 0,0 0 0,0 0 0,-1 0 0,1 1 0,0-1 0,-1 0 0,1 1 0,-1-1 0,1 1 0,-1-1 0,0 1 0,1 0 0,-1 0 0,0 0 0,0 0 0,0 0 0,0 0 0,0 0 0,0 1 0,0-1 0,0 1 0,0-1 0,-1 1 0,1 0 0,-3 0 0,-13-2 0,0 2 0,-35 3 0,27-2 0,-8-1-91,24-1-36,1 1-1,-1 0 1,0 0-1,0 1 1,1 0 0,-1 1-1,0 0 1,1 0-1,-15 6 1,13-1-6699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24575,'36'0'0,"42"1"0,-76-1 0,0 0 0,0 0 0,0 0 0,0 1 0,-1-1 0,1 0 0,0 1 0,0-1 0,-1 1 0,1 0 0,0-1 0,-1 1 0,1 0 0,-1 0 0,1 0 0,-1 0 0,1 0 0,-1 0 0,0 0 0,3 3 0,-3-2 0,0 1 0,1 0 0,-1-1 0,-1 1 0,1 0 0,0 0 0,-1-1 0,1 1 0,-1 0 0,0 5 0,0-6 0,0 1 0,0-1 0,-1 0 0,1 0 0,-1 1 0,1-1 0,-1 0 0,0 0 0,0 0 0,-2 3 0,2-3 0,0-1 0,0 0 0,-1 1 0,1-1 0,-1 0 0,1 0 0,-1 0 0,1 0 0,-1 0 0,0 0 0,1-1 0,-1 1 0,0 0 0,0-1 0,-2 1 0,-4 2 0,-1 0 0,1 1 0,0-1 0,-13 9 0,15-9 0,0 1 0,0-1 0,0 0 0,-1 0 0,1-1 0,-1 1 0,0-1 0,0-1 0,-7 2 0,0-2-1365,1-1-5461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14 24575,'-2'-2'0,"0"1"0,0 0 0,0 0 0,0 0 0,-1 0 0,1 0 0,0 0 0,-1 0 0,1 1 0,-1-1 0,-3 0 0,-30-1 0,27 2 0,6 0 0,0 0 0,0 0 0,0 0 0,-1 1 0,1-1 0,0 1 0,0-1 0,0 1 0,0 0 0,0 0 0,0 0 0,0 1 0,0-1 0,-3 3 0,3-2 0,1 0 0,-1 0 0,1 1 0,0-1 0,0 1 0,0-1 0,0 1 0,0 0 0,1-1 0,-1 1 0,1 0 0,-2 6 0,2-4 0,0-1 0,0 1 0,0 0 0,1-1 0,-1 1 0,2 9 0,-1-13 0,0 1 0,1-1 0,-1 0 0,1 1 0,-1-1 0,1 0 0,-1 0 0,1 1 0,0-1 0,0 0 0,0 0 0,-1 0 0,1 0 0,1 0 0,-1 0 0,0 0 0,0 0 0,0 0 0,0-1 0,1 1 0,-1 0 0,1-1 0,-1 1 0,0 0 0,1-1 0,-1 0 0,1 1 0,2-1 0,7 2-75,1-2 0,-1 1-1,13-2 1,-11 0-989,4 1-5762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24575,'0'2'0,"0"4"0,0 2 0,0 2 0,0 2 0,0 1 0,0 1 0,0 0 0,0 0 0,0 0 0,0-1 0,0-1-8191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47.86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42 24575,'0'13'0,"2"0"0,0 0 0,0 0 0,2 0 0,-1 0 0,2-1 0,-1 0 0,2 0 0,0 0 0,0 0 0,1-1 0,0 0 0,1 0 0,0-1 0,1 0 0,0 0 0,16 12 0,-24-21 0,0 0 0,-1 0 0,1 0 0,0 0 0,0-1 0,0 1 0,0 0 0,0-1 0,0 1 0,0 0 0,0-1 0,0 1 0,0-1 0,0 1 0,0-1 0,0 0 0,0 0 0,1 1 0,-1-1 0,0 0 0,0 0 0,0 0 0,0 0 0,1 0 0,-1 0 0,0-1 0,0 1 0,0 0 0,0 0 0,0-1 0,1 1 0,-1-1 0,0 1 0,0-1 0,0 0 0,1 0 0,1-3 0,-1 0 0,0 0 0,0 0 0,0 0 0,0 0 0,0 0 0,1-8 0,1-1 0,-4 12 0,1 1 0,-1-1 0,0 1 0,0 0 0,1-1 0,-1 1 0,0-1 0,1 1 0,-1 0 0,1-1 0,-1 1 0,0 0 0,1-1 0,-1 1 0,1 0 0,-1 0 0,1-1 0,-1 1 0,0 0 0,1 0 0,-1 0 0,1 0 0,-1 0 0,1 0 0,-1-1 0,1 1 0,-1 0 0,1 1 0,-1-1 0,1 0 0,-1 0 0,1 0 0,-1 0 0,1 0 0,-1 0 0,1 1 0,-1-1 0,1 0 0,-1 0 0,1 1 0,-1-1 0,0 0 0,1 0 0,-1 1 0,1-1 0,-1 1 0,0-1 0,1 0 0,-1 1 0,28 27 0,-17-16 0,13 0 0,-23-12 0,0 0 0,-1 0 0,1 0 0,-1 0 0,1 0 0,0 0 0,-1 0 0,1 0 0,0-1 0,-1 1 0,1 0 0,-1 0 0,1 0 0,0-1 0,-1 1 0,1 0 0,-1-1 0,1 1 0,-1 0 0,1-1 0,-1 1 0,1-1 0,0 0 0,0-2 0,0 1 0,0-1 0,-1 1 0,1-1 0,0 0 0,-1 1 0,0-1 0,1 0 0,-1 1 0,0-1 0,-1 0 0,1 0 0,0 1 0,-1-1 0,0-3 0,-26-103 0,26 98 24,-1 1 0,0 0 0,0 0 0,-5-10 0,6 17-102,0 1 0,0-1 0,0 0-1,-1 1 1,1-1 0,-1 1 0,1 0 0,-1-1 0,0 1-1,0 0 1,0 0 0,0 0 0,-1 0 0,1 1 0,0-1-1,-1 1 1,1-1 0,-6-1 0,-5 0-6748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24575,'946'0'-1365,"-932"0"-5461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24575,'0'39'0,"-1"-1"0,-15 75 0,-8 8 0,15-68 0,2-11 0,1 84 0,5-107 0,-6 32 0,0 12 0,6 163 0,2-106 0,3-50 0,17 85 0,-15-119 0,5 27 0,-2-19 0,3 84 0,-12-102 0,2 0 0,7 41 0,10 37 0,-15-92 0,7 20 0,-7-22 0,-1-1 0,0 1 0,3 18 0,-4 117 0,-4-71 0,2 143 0,0-213 0,0 0 0,-1 1 0,1-1 0,-1 0 0,0 0 0,-1 0 0,-1 4 0,3-8 0,0 1 0,0-1 0,0 1 0,-1-1 0,1 1 0,0-1 0,0 1 0,0-1 0,0 0 0,0 1 0,0-1 0,1 1 0,-1-1 0,0 1 0,0-1 0,0 1 0,0-1 0,1 0 0,-1 1 0,0-1 0,0 1 0,1-1 0,-1 0 0,0 1 0,1-1 0,-1 0 0,1 1 0,-1-1 0,0 0 0,1 1 0,-1-1 0,1 0 0,-1 0 0,1 0 0,-1 1 0,1-1 0,-1 0 0,1 0 0,-1 0 0,1 0 0,-1 0 0,1 0 0,0 0 0,4 1 0,1 0 0,-1-1 0,8 1 0,-8-1 0,137-2 0,28 2 0,-158 1 33,0 1-1,0 0 1,20 6-1,13 2-1527,-31-8-5331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24575,'6'0'0,"-1"-1"0,1 0 0,-1 0 0,0-1 0,0 1 0,1-1 0,4-2 0,19-5 0,-21 7 0,-1 0 0,1 1 0,0 0 0,0 1 0,9-1 0,-15 1 0,0 0 0,-1 0 0,1 0 0,-1 1 0,1-1 0,0 0 0,-1 1 0,1-1 0,-1 1 0,1-1 0,-1 1 0,1 0 0,-1-1 0,0 1 0,1 0 0,-1 0 0,0 0 0,0 0 0,1 0 0,-1 0 0,0 0 0,0 0 0,0 0 0,-1 0 0,1 1 0,0-1 0,0 0 0,-1 0 0,1 1 0,-1-1 0,1 2 0,-1 1 0,1 0 0,-1-1 0,0 1 0,0 0 0,-1-1 0,1 1 0,-1-1 0,0 1 0,0-1 0,-1 1 0,1-1 0,-1 1 0,-3 5 0,-4 3 0,-1 0 0,-13 13 0,10-11 0,10-10-85,0-1 0,-1 1-1,1-1 1,-1 0 0,0 0-1,0 0 1,0 0 0,0-1-1,0 1 1,-1-1 0,1 0-1,-1 0 1,0-1 0,0 1-1,-6 1 1,-3-2-6741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24575,'-3'0'0,"-3"0"0,-1 0 0,1 1 0,0-1 0,-10 3 0,14-3 0,0 1 0,0-1 0,1 1 0,-1 0 0,0-1 0,1 1 0,-1 0 0,1 0 0,-1 0 0,1 0 0,-1 0 0,1 1 0,0-1 0,0 0 0,-1 0 0,1 1 0,0-1 0,1 1 0,-2 2 0,-8 16 0,-8 31 0,15-41 0,1 1 0,0-1 0,1 1 0,0 21 0,1-31 0,0 1 0,1 0 0,-1 0 0,0 0 0,1 0 0,0 0 0,-1 0 0,1 0 0,0-1 0,0 1 0,0 0 0,0 0 0,0-1 0,1 1 0,-1-1 0,3 3 0,-2-3 0,1 1 0,-1-1 0,1 0 0,-1 0 0,1 1 0,0-2 0,0 1 0,-1 0 0,1 0 0,0-1 0,0 1 0,4-1 0,10 1-151,0 0-1,-1-2 0,1 0 0,0 0 1,-1-1-1,1-1 0,-1 0 1,23-8-1,-27 7-6674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24575,'1'-2'0,"-1"0"0,1 0 0,-1 0 0,1 0 0,0 0 0,0 0 0,0 0 0,0 1 0,0-1 0,0 0 0,0 1 0,1-1 0,-1 1 0,1-1 0,0 1 0,-1-1 0,1 1 0,3-2 0,-3 2 0,1-1 0,0 0 0,0 1 0,0 0 0,-1 0 0,2-1 0,-1 2 0,0-1 0,0 0 0,0 0 0,0 1 0,5-1 0,-7 1 0,0 0 0,0 0 0,-1 0 0,1 0 0,0 1 0,0-1 0,0 0 0,0 0 0,-1 0 0,1 1 0,0-1 0,0 0 0,-1 1 0,1-1 0,0 1 0,-1-1 0,1 1 0,0-1 0,-1 1 0,1-1 0,0 1 0,0 1 0,-1-1 0,1 0 0,0 0 0,-1 1 0,0-1 0,1 0 0,-1 0 0,0 1 0,0-1 0,0 0 0,0 2 0,0 3 0,-1 1 0,0-1 0,-5 11 0,5-14 0,1-1 0,-3 8 0,0-1 0,-1 0 0,-7 11 0,9-17 0,0 0 0,0-1 0,0 1 0,-1-1 0,1 1 0,-1-1 0,0 0 0,0 0 0,0 0 0,0 0 0,0 0 0,0 0 0,-6 1 0,-8 1 0,14-3 0,0-1 0,1 0 0,-1 1 0,1 0 0,-5 1 0,7-2 0,0 0 0,0 0 0,0 0 0,0 0 0,0 1 0,0-1 0,0 0 0,-1 0 0,1 0 0,0 0 0,0 0 0,0 0 0,0 0 0,0 0 0,0 0 0,0 0 0,0 0 0,0 0 0,0 0 0,0 0 0,0 0 0,0 0 0,0 0 0,0 0 0,0 1 0,0-1 0,0 0 0,0 0 0,0 0 0,0 0 0,0 0 0,0 0 0,0 0 0,0 0 0,0 0 0,0 0 0,0 0 0,0 0 0,0 0 0,0 0 0,0 0 0,0 0 0,0 0 0,1 0 0,-1 0 0,0 1 0,0-1 0,0 0 0,0 0 0,0 0 0,0 0 0,0 0 0,0 0 0,0 0 0,0 0 0,7 2 0,5 1 0,11 0 0,0-1 0,0-1 0,32-2 0,-46 0-227,-1 0-1,0-1 1,0 1-1,0-1 1,15-6-1,-14 4-6598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1867 24575,'-1'-38'0,"2"-42"0,7 45 0,-6 26 0,1 0 0,-1-11 0,0-167 0,-3 96 0,1-233 0,-8 231 0,-1 1 0,10-381 0,0 453 0,6-27 0,0-11 0,-7 30 0,-1 21 0,1 0 0,0 0 0,0 0 0,1 0 0,0-1 0,1 2 0,-1-1 0,5-9 0,-1 5 0,-1 0 0,0 0 0,-1 0 0,-1 0 0,3-19 0,-5 27 0,0 1 0,1-1 0,-1 1 0,1 0 0,0-1 0,0 1 0,0 0 0,0-1 0,1 1 0,-1 0 0,1 0 0,-1 0 0,1 0 0,3-2 0,-2 2 0,0-1 0,1 1 0,-1 0 0,1 0 0,0 0 0,-1 1 0,1-1 0,7-1 0,4 0 0,0 0 0,0 1 0,0 1 0,19 0 0,224 0 0,-114 3 0,-129-3 0,1 0 0,19-4 0,-18 2 0,27-1 0,-9 4 0,-26 1 0,1-1 0,-1 0 0,0 0 0,0-1 0,0 0 0,1 0 0,14-5 0,-12 2-170,0 1-1,1-1 0,-1 2 1,1-1-1,0 2 0,-1-1 1,19 1-1,-15 1-6655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24575,'3'0'0,"6"0"0,1-2 0,2-1 0,1 0 0,2 1 0,0 0 0,3 1 0,2 1 0,-1-1 0,-1 1 0,0 0 0,-1 1 0,2-1 0,0 0 0,-3 0-8191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24575,'-1'28'0,"0"-15"0,1 0 0,1 1 0,0-1 0,5 21 0,8 31 0,-9-33 0,-2-12 0,-2-15 0,-1 0 0,1 0 0,1 0 0,-1 0 0,3 6 0,-3-9 0,0-1 0,1 1 0,-1 0 0,0-1 0,0 0 0,1 1 0,-1-1 0,1 0 0,0 1 0,-1-1 0,1 0 0,0 0 0,0 0 0,0 0 0,0 0 0,0-1 0,0 1 0,3 0 0,9 2 0,0-1 0,0-1 0,0-1 0,0 1 0,23-3 0,1 0 0,-9 0 0,32-5 0,-39 5 0,16-1 0,76 2 0,-54 2 0,265-1-1365,-310 0-5461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24575,'6'0'0,"3"2"0,4 1 0,2 0 0,1-1 0,0 0 0,1-1 0,-1 0 0,0-1 0,0 0 0,0 0 0,0 0 0,-3-1-8191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45 24575,'-1'-1'0,"1"-1"0,-1 1 0,0-1 0,0 1 0,0-1 0,0 1 0,0 0 0,-1-1 0,-1 0 0,-1-3 0,2 3 0,0 0 0,0 0 0,0 0 0,0 0 0,-1 1 0,1-1 0,-1 1 0,1-1 0,-1 1 0,0-1 0,0 1 0,1 0 0,-1 0 0,0 1 0,0-1 0,0 0 0,0 1 0,-1-1 0,-3 1 0,5 0 0,0 0 0,0 0 0,-1 1 0,1-1 0,0 0 0,0 1 0,0-1 0,0 1 0,0 0 0,0-1 0,1 1 0,-1 0 0,0 0 0,0 0 0,1 0 0,-1 0 0,0 1 0,1-1 0,0 0 0,-1 1 0,1-1 0,0 0 0,0 1 0,0 0 0,0-1 0,0 1 0,0-1 0,0 1 0,0 2 0,-1 2 0,0-2 0,1 0 0,0 1 0,0-1 0,0 0 0,0 9 0,1-12 0,1 1 0,-1-1 0,0 1 0,1-1 0,-1 1 0,1-1 0,0 0 0,-1 1 0,1-1 0,0 0 0,0 0 0,0 1 0,0-1 0,0 0 0,1 0 0,-1 0 0,0 0 0,0 0 0,1 0 0,-1 0 0,3 0 0,-1 1 0,1-1 0,-1 1 0,1-1 0,5 1 0,-5-1 0,-1 0 0,0-1 0,0 1 0,0 0 0,-1 1 0,1-1 0,0 0 0,3 2 0,-5-2 0,5 3 0,0 1 0,0 0 0,0-1 0,0 2 0,4 5 0,-9-10 0,0 0 0,0 0 0,-1 0 0,1 0 0,0 0 0,-1 0 0,1 1 0,-1-1 0,1 0 0,-1 0 0,1 1 0,-1-1 0,0 0 0,0 1 0,0-1 0,0 0 0,0 0 0,0 1 0,-1-1 0,1 0 0,0 1 0,-1-1 0,1 0 0,-1 0 0,1 0 0,-1 1 0,0-1 0,0 0 0,1 0 0,-1 0 0,0 0 0,0 0 0,0 0 0,0 0 0,-2 1 0,-2 1-91,0 0 0,0-1 0,0 1 0,-1-1 0,1 0 0,-1 0 0,0-1 0,1 1 0,-1-1 0,0 0 0,0 0 0,0-1 0,0 0 0,-10 0 0,8 0-6735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53.05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24575,'0'4'0,"0"4"0,2 6 0,1 4 0,0 1 0,1 0 0,3-1 0,0-1 0,-1-2 0,0 0 0,0-4-8191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256 549 24575,'-19'-17'0,"-14"-11"0,-1-6 0,-13-13 0,31 30 0,-21-19 0,7 9 0,26 22 0,0 1 0,1-1 0,0 1 0,0-1 0,0 0 0,1 0 0,0 0 0,-3-11 0,1 2 0,2-1 0,-1-15 0,2 16 0,0 0 0,2 1 0,3-25 0,-3 33 0,1 0 0,-1 0 0,1 1 0,0-1 0,1 1 0,-1-1 0,1 1 0,0 0 0,0 0 0,0 0 0,1 0 0,0 0 0,-1 1 0,6-4 0,10-5 0,1 1 0,0 0 0,1 1 0,1 1 0,-1 1 0,25-6 0,-40 12 0,-1 0 0,1 1 0,0-1 0,10 0 0,-14 2 0,1 0 0,0 1 0,-1-1 0,1 0 0,-1 1 0,1-1 0,-1 1 0,1 0 0,-1 0 0,0 0 0,1 0 0,-1 0 0,3 2 0,3 2 0,0 1 0,7 6 0,10 8 0,-19-16 0,0 0 0,-1 0 0,1 1 0,-1-1 0,-1 1 0,1 0 0,-1 0 0,0 0 0,0 1 0,-1-1 0,0 1 0,0 0 0,3 9 0,24 76 0,-27-77 0,-1 1 0,0-1 0,-1 1 0,-3 26 0,0-5 0,3-30 0,-1-1 0,-1 0 0,1 0 0,-1-1 0,0 1 0,-1 0 0,1 0 0,-1 0 0,0 0 0,0-1 0,-1 1 0,0-1 0,0 0 0,0 1 0,0-1 0,-1 0 0,0-1 0,0 1 0,0 0 0,0-1 0,-1 0 0,0 0 0,1 0 0,-1-1 0,0 1 0,-9 2 0,1 0 0,-1-1 0,-1 0 0,1-1 0,0 0 0,-1-1 0,0 0 0,0-1 0,-15-1 0,22 0-1365,0 0-5461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24575,'493'0'0,"-481"-1"0,20-2 0,-19 1 0,19 0 0,14 1 0,87 2 0,-132-1 0,0 0 0,0 0 0,1 0 0,-1 1 0,0-1 0,0 0 0,0 0 0,-1 1 0,1-1 0,0 0 0,0 1 0,0-1 0,0 1 0,0-1 0,0 1 0,-1-1 0,1 1 0,0-1 0,0 1 0,-1 0 0,1 0 0,0-1 0,-1 1 0,1 1 0,1 1 0,-1 0 0,0 0 0,0 1 0,-1-1 0,1 5 0,1 5 0,3 26 0,-1 0 0,-4 63 0,-1-42 0,0 11 0,2 77 0,1-139 0,-1-1 0,5 13 0,1 12 0,-7-30 0,1-1 0,-1 0 0,0 0 0,1 0 0,0 0 0,-1 1 0,1-1 0,0 0 0,0 0 0,0 0 0,1 0 0,-1-1 0,3 4 0,-3-4 0,1 0 0,0 0 0,-1 0 0,1 0 0,0 0 0,0 0 0,0-1 0,0 1 0,0 0 0,0-1 0,0 1 0,0-1 0,0 0 0,0 0 0,0 1 0,4-2 0,169-1 0,221 2 0,-387 0 0,-1-1 0,1 0 0,0-1 0,8-2 0,-8 2 0,0 0 0,0 1 0,16-2 0,-12 3 0,3 0 0,0 0 0,30-5 0,-2-3-1365,-34 7-5461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24575,'2'0'0,"1"0"0,3 0 0,0 0 0,4 0 0,2 0 0,2 0 0,3 0 0,0 0 0,-1 0 0,0-3 0,-1 0 0,-4-1-8191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71 24575,'1'-15'0,"0"12"0,-1-1 0,0 0 0,0 0 0,0 0 0,0 1 0,-1-1 0,1 0 0,-1 0 0,-2-5 0,2 8 0,0 0 0,0 0 0,0 0 0,0 0 0,0 0 0,0 0 0,0 0 0,-1 1 0,1-1 0,0 0 0,0 1 0,-1-1 0,1 1 0,0-1 0,-1 1 0,1 0 0,0 0 0,-1-1 0,1 1 0,-1 0 0,1 0 0,-1 0 0,1 0 0,0 0 0,-1 0 0,1 1 0,-1-1 0,-1 1 0,-1 0 0,-1 0 0,1 0 0,-1 1 0,1-1 0,0 1 0,0 0 0,-5 3 0,3-1 0,1 0 0,0 0 0,0 0 0,0 1 0,1-1 0,-1 1 0,-4 7 0,8-9 0,-1-1 0,1 0 0,0 0 0,0 1 0,0-1 0,0 1 0,1-1 0,-1 0 0,1 1 0,-1-1 0,1 1 0,0-1 0,0 1 0,1-1 0,-1 1 0,0-1 0,1 1 0,0-1 0,0 1 0,1 3 0,-1-6 0,0 1 0,-1 0 0,1 0 0,0 0 0,0-1 0,0 1 0,-1 0 0,1-1 0,0 1 0,0-1 0,0 1 0,0-1 0,0 1 0,0-1 0,0 0 0,0 1 0,1-1 0,-1 0 0,2 1 0,26 0 0,-11-1 0,-4 1 0,-8 0 0,1-1 0,-1 1 0,0 0 0,11 3 0,-16-3 0,1 0 0,-1-1 0,1 1 0,-1-1 0,0 1 0,0 0 0,1 0 0,-1 0 0,0 0 0,0 0 0,0 0 0,0 0 0,0 0 0,0 0 0,0 0 0,-1 0 0,1 1 0,0-1 0,-1 0 0,1 0 0,-1 1 0,1-1 0,-1 0 0,0 2 0,1 5 0,0 0 0,-1 0 0,0 0 0,0 0 0,-1 0 0,-2 9 0,2-17 4,1 1 0,-1 0 0,1 0 0,-1 0 0,1 0 0,-1-1 0,0 1 0,0 0 0,1-1 0,-1 1 0,0 0 0,0-1 0,0 1 0,0-1 0,0 1 0,0-1 0,0 1 0,0-1 0,0 0 0,0 1 0,0-1 0,0 0 0,0 0 0,-1 0 0,1 0 0,0 1 0,0-1 0,0-1 0,-2 1 0,-2 0-252,0-1 1,0 0-1,0 0 1,0 0-1,-6-2 1,2 0-6579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291 424 24575,'0'0'0,"0"-1"0,0 1 0,-1 0 0,1-1 0,0 1 0,0 0 0,-1-1 0,1 1 0,0 0 0,-1 0 0,1-1 0,-1 1 0,1 0 0,0 0 0,-1-1 0,1 1 0,-1 0 0,1 0 0,0 0 0,-1 0 0,1-1 0,-1 1 0,1 0 0,-1 0 0,1 0 0,-1 0 0,0 0 0,-16-1 0,15 1 0,-85-1 0,47 2 0,38-1 0,-1 0 0,1-1 0,0 1 0,-1 0 0,1-1 0,0 0 0,0 1 0,0-1 0,0 0 0,0 0 0,0 0 0,0 0 0,0 0 0,0 0 0,0 0 0,-2-3 0,-2-2 0,0 0 0,1 0 0,-5-8 0,-3-3 0,3 6 0,2 0 0,-13-22 0,18 27 0,0 0 0,1 0 0,-1 0 0,2 0 0,-1-1 0,1 1 0,-1-13 0,2-24 0,2-46 0,-2 87 0,1-1 0,-1 1 0,1-1 0,0 1 0,0 0 0,0-1 0,0 1 0,1 0 0,-1 0 0,1-1 0,2-2 0,3-2 0,16-12 0,-9 8 0,-11 8 0,1 0 0,-1-1 0,1 2 0,1-1 0,-1 0 0,0 1 0,1-1 0,-1 1 0,1 0 0,0 1 0,-1-1 0,1 1 0,0-1 0,0 1 0,1 1 0,-1-1 0,7 0 0,3 1 0,69 2 0,-72-1 0,0 1 0,0 1 0,21 6 0,-25-6 0,0 1 0,-1 0 0,1-1 0,-1 2 0,0-1 0,-1 1 0,1 0 0,-1 0 0,0 0 0,9 12 0,-10-9 0,0-1 0,-1 1 0,-1 0 0,5 14 0,-6-19 0,1 9 0,1 1 0,-2-1 0,2 22 0,-5 40 0,0-32 0,1-37 0,1 7 0,-4 17 0,2-24 0,0 0 0,0-1 0,-1 1 0,1-1 0,-1 1 0,-5 7 0,5-10 0,1 1 0,-1-1 0,0 1 0,0-1 0,-1 1 0,1-1 0,-1 0 0,1 0 0,-1 0 0,0 0 0,1 0 0,-1-1 0,0 1 0,0-1 0,-1 0 0,1 1 0,0-1 0,-1 0 0,1-1 0,0 1 0,-5 0 0,-9 1-6,-1-1 1,0 0-1,-24-2 0,6 1-1336,26 0-5484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0 831 24575,'141'1'0,"150"-2"0,-252-2 0,0-2 0,46-10 0,-5 1 0,-16 5 0,5 2 0,-60 5 0,0 1 0,0-1 0,0-1 0,0 1 0,0-1 0,15-8 0,-18 8 0,0-1 0,0 1 0,-1-1 0,1-1 0,-1 1 0,-1-1 0,1 1 0,-1-1 0,6-8 0,-5 5 0,0 0 0,0 0 0,-1 0 0,-1-1 0,5-16 0,-6 9 0,0-1 0,-1 1 0,-3-24 0,0 1 0,2-88 0,0 120 0,-2 0 0,1 0 0,-1 1 0,0-1 0,-1 0 0,-4-8 0,-3-8 0,2 2 0,2 8 0,1 0 0,1 0 0,0-1 0,1 1 0,1-1 0,-1-13 0,3-9 0,1-37 0,-1 73 0,1-1 0,-1 0 0,0 0 0,0 1 0,1-1 0,-1 0 0,0 1 0,1-1 0,-1 0 0,1 0 0,-1 1 0,1-1 0,-1 1 0,1-1 0,0 1 0,-1-1 0,1 0 0,0 1 0,0 0 0,-1-1 0,1 1 0,0-1 0,0 1 0,1-1 0,3 0 0,0 0 0,0 0 0,8-1 0,-2 1 0,135-19 0,-122 18 0,43 1 0,-46 1 0,0 0 0,0-1 0,22-4 0,-16 1 0,32-1 0,-40 4 0,46-5 0,91 5 59,-81 2-1483,-67-1-5402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24575,'299'0'0,"-279"-1"-1365,-11-1-5461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61 24575,'0'-2'0,"0"-1"0,0-1 0,0 0 0,0 1 0,-1-1 0,-1-4 0,1 6 0,1 1 0,-1 0 0,1 0 0,-1 0 0,0 0 0,0 0 0,1 0 0,-1 1 0,0-1 0,0 0 0,0 0 0,0 0 0,0 1 0,0-1 0,-1 0 0,1 1 0,0-1 0,0 1 0,0-1 0,-1 1 0,0-1 0,-13-3 0,6 2 0,1 0 0,-1 0 0,0 0 0,-13 0 0,18 1 0,0 1 0,1 0 0,-1 0 0,0 1 0,0-1 0,1 1 0,-8 1 0,10-1 0,-1-1 0,1 1 0,0-1 0,0 1 0,0 0 0,0 0 0,0-1 0,0 1 0,0 0 0,1 0 0,-1 0 0,0 0 0,0 0 0,1 0 0,-1 0 0,1 0 0,-1 0 0,1 0 0,-1 0 0,1 0 0,0 0 0,0 0 0,0 1 0,0-1 0,0 0 0,0 1 0,-1 6 0,1 0 0,0-1 0,1 1 0,0 0 0,4 13 0,-4-19 0,0 1 0,0-1 0,0 0 0,0 0 0,0 0 0,1 0 0,-1 0 0,1 0 0,0-1 0,-1 1 0,1 0 0,0-1 0,0 1 0,0-1 0,1 1 0,-1-1 0,0 0 0,0 0 0,1 0 0,-1 0 0,1 0 0,-1 0 0,1-1 0,3 1 0,1 1 0,1 0 0,-1 0 0,0 0 0,0 1 0,0 0 0,12 7 0,-9-4 0,0 0 0,-1 1 0,14 13 0,-21-18 0,0 0 0,0 0 0,0 1 0,-1-1 0,1 1 0,-1-1 0,0 1 0,1-1 0,-2 1 0,1 0 0,0 0 0,-1-1 0,1 6 0,-1-7 0,0 0 0,0 0 0,0 0 0,0 0 0,0 0 0,0 0 0,-1 0 0,1 1 0,0-1 0,-1 0 0,1 0 0,-1 0 0,0 0 0,1 0 0,-1 0 0,0-1 0,1 1 0,-1 0 0,0 0 0,0 0 0,0 0 0,0-1 0,0 1 0,0 0 0,0-1 0,0 1 0,-1-1 0,1 1 0,0-1 0,0 0 0,0 1 0,-1-1 0,1 0 0,0 1 0,-3-1 0,-19 1 0,-36-3 0,55 1 0,-20-3-1365,15 1-5461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203 484 24575,'-11'0'0,"0"0"0,-17-3 0,24 3 0,1-1 0,-1 0 0,1 0 0,-1 0 0,1 0 0,0 0 0,0-1 0,0 0 0,0 1 0,0-1 0,0 0 0,-2-2 0,-6-7 0,0 0 0,1-1 0,1 0 0,0 0 0,1-1 0,0 0 0,2 0 0,-8-19 0,10 21 0,1 1 0,0-1 0,-2-18 0,3 7 0,-4-46 0,6 57 0,1 0 0,2-16 0,-2 24 0,0 0 0,0 0 0,0 0 0,0 0 0,0 1 0,1-1 0,0 0 0,-1 1 0,1-1 0,0 1 0,0-1 0,1 1 0,-1 0 0,4-3 0,24-17 0,-20 14 0,0 0 0,0 1 0,21-11 0,-22 14 0,-2 1 0,-1 0 0,1 0 0,0 0 0,0 1 0,0 0 0,0 0 0,0 0 0,1 1 0,-1 0 0,10-1 0,-11 2 0,12 0 0,0 0 0,0 2 0,21 2 0,-34-3 0,1 1 0,-1-1 0,1 1 0,-1 0 0,0 0 0,0 0 0,0 0 0,0 1 0,-1 0 0,1 0 0,-1 0 0,0 0 0,0 1 0,5 5 0,-4-4 0,-1 0 0,0 1 0,0-1 0,-1 1 0,0 0 0,0 0 0,0 0 0,-1 0 0,0 0 0,-1 1 0,1-1 0,0 12 0,-1-6 0,1 0 0,7 21 0,-6-22 0,0 0 0,0 0 0,0 16 0,-2-19 0,-2 64 0,0-70 0,1 1 0,-1-1 0,0 0 0,0 0 0,0 1 0,0-1 0,-1 0 0,1 0 0,-1 0 0,1 0 0,-4 3 0,-24 20 0,22-20 0,-17 18 0,20-19 0,-1 1 0,1-1 0,-1 0 0,0 0 0,0 0 0,0-1 0,-1 0 0,1 0 0,-7 3 0,5-3 0,0 0 0,1 0 0,-8 6 0,7-4 0,-1-1 0,-9 4 0,7-3-195,1-1 0,-2-1 0,1 0 0,0 0 0,-1 0 0,-20 1 0,24-3-6631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24575,'60'0'0,"63"-1"0,-115 1 0,0-1 0,0-1 0,8-2 0,-8 2 0,1 0 0,11-1 0,50 3 0,-3-1 0,-53-1-1365,-9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54.69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24575,'0'2'0,"0"6"0,0 3 0,0 2 0,0 2 0,0-1 0,0 1 0,0-1 0,0 0 0,0 0 0,0-3-8191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24575,'3'0'0,"6"0"0,3 0 0,7 0 0,4 0 0,1 0 0,3 0 0,-1 0 0,-3 0 0,-2 0 0,-4 0 0,-2 0 0,-3 0 0,-4 0-8191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24575,'2'0'0,"0"2"0,-1 1 0,4 1 0,0 2 0,2 2 0,1 1 0,-2 1 0,1 0 0,0 1 0,1 0 0,3 1 0,1 2 0,-1-3 0,0-1 0,-2-2-8191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24575,'-1'0'0,"0"1"0,1-1 0,-1 0 0,0 0 0,0 1 0,1-1 0,-1 0 0,0 1 0,1-1 0,-1 1 0,0-1 0,1 0 0,-1 1 0,1-1 0,-1 1 0,1 0 0,-1 0 0,-9 13 0,8-11 0,-1 2 18,0 1 0,1-1-1,0 0 1,0 1 0,0-1 0,0 7-1,1-6-265,0 0 0,-1-1 0,0 1-1,0 0 1,-4 7 0,2-8-6578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24575,'-1'1'0,"0"0"0,1 1 0,-1-1 0,0 0 0,0 0 0,1 1 0,-1-1 0,1 0 0,-1 1 0,1-1 0,0 1 0,-1 1 0,0 19 0,1-15 0,0 0 0,-1 2 0,1-1 0,0 0 0,1 1 0,0-1 0,0 0 0,1 0 0,3 9 0,-1-7 22,-1-1-1,0 0 1,-1 1-1,2 13 1,-2 38-1148,-2-54 779,0 1-6479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7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28 24575,'0'18'0,"-1"-13"0,1 0 0,-1 1 0,2-1 0,-1 1 0,1-1 0,2 8 0,-3-12 0,0-1 0,0 0 0,0 1 0,0-1 0,0 1 0,1-1 0,-1 0 0,0 1 0,0-1 0,1 0 0,-1 1 0,0-1 0,0 0 0,1 0 0,-1 1 0,1-1 0,-1 0 0,0 0 0,1 1 0,-1-1 0,0 0 0,1 0 0,-1 0 0,1 0 0,-1 1 0,1-1 0,0 0 0,-1 0 0,1 0 0,0-1 0,0 1 0,0 0 0,-1 0 0,1 0 0,0-1 0,0 1 0,-1 0 0,1-1 0,0 1 0,0-1 0,0 0 0,3-2 0,-1 0 0,1 0 0,4-7 0,-5 6 0,-2 2 0,1 0 0,-1 0 0,1 1 0,0-1 0,0 0 0,0 0 0,2-1 0,-3 3 0,-1 0 0,0-1 0,1 1 0,-1 0 0,1 0 0,-1 0 0,1 0 0,-1 0 0,0 0 0,1 0 0,-1 0 0,1 0 0,-1 0 0,1 0 0,-1 0 0,0 0 0,1 0 0,-1 0 0,1 0 0,0 0 0,0 1 0,0-1 0,-1 1 0,1-1 0,0 1 0,0-1 0,0 1 0,-1 0 0,1-1 0,0 1 0,-1 0 0,1-1 0,0 3 0,6 8 0,-5-7 0,0 1 0,1-2 0,4 8 0,-7-11 0,1 0 0,-1 0 0,0 0 0,0 0 0,0 1 0,0-1 0,1 0 0,-1 0 0,0 0 0,0 0 0,0 0 0,1 0 0,-1 1 0,0-1 0,0 0 0,1 0 0,-1 0 0,0 0 0,0 0 0,1 0 0,-1 0 0,0 0 0,0 0 0,1 0 0,-1 0 0,0 0 0,0 0 0,1 0 0,-1 0 0,0 0 0,0 0 0,1-1 0,-1 1 0,0 0 0,0 0 0,1 0 0,-1 0 0,0 0 0,0 0 0,0-1 0,1 1 0,-1 0 0,0 0 0,0 0 0,0 0 0,0-1 0,0 1 0,1 0 0,-1 0 0,0-1 0,6-11 0,-5 11 0,0-1-43,4-8-177,-1 0 0,0 1-1,-1-1 1,0 0-1,1-14 1,-4 16-6606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24575,'2'0'0,"3"0"0,1 0 0,3 0 0,1 0 0,1 0 0,0 0 0,0 0 0,-1 2 0,-3 0-8191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9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 24575,'2'-3'0,"3"-2"0,1 1 0,3 1 0,1-1 0,3 1 0,0 0 0,1 1 0,0 1 0,-4 0-8191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 24575,'0'-1'0,"1"-1"0,2 1 0,2 0 0,2 0 0,2 0 0,2 1 0,2 0 0,0 0 0,1 0 0,1 0 0,-2 0 0,-3 0-8191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3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24575,'0'395'0,"-7"-349"0,7-45 0,0-1 0,1 1 0,-1 0 0,0-1 0,0 1 0,1-1 0,-1 1 0,0 0 0,1-1 0,-1 1 0,1-1 0,-1 1 0,1-1 0,-1 1 0,1-1 0,-1 1 0,1-1 0,-1 0 0,1 1 0,0-1 0,-1 1 0,1-1 0,0 0 0,-1 0 0,1 1 0,0-1 0,0 0 0,0 0 0,26 4 0,-22-4 0,2 1 0,0-1 0,0 1 0,1-1 0,-1-1 0,0 1 0,0-1 0,0 0 0,0-1 0,0 1 0,-1-1 0,9-3 0,0 0-1365,-9 4-5461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0:59.35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24575,'1'27'0,"0"-1"0,2 1 0,1-1 0,13 46 0,-15-66 0,1-1 0,-1 1 0,1-1 0,0 1 0,0-1 0,1 0 0,0 0 0,0 0 0,0-1 0,8 8 0,-11-11 0,0 0 0,0 0 0,1-1 0,-1 1 0,1 0 0,-1 0 0,1-1 0,-1 1 0,1-1 0,-1 1 0,1-1 0,-1 0 0,1 0 0,-1 0 0,1 0 0,0 0 0,-1 0 0,1 0 0,-1 0 0,1 0 0,-1-1 0,1 1 0,-1-1 0,1 1 0,-1-1 0,1 1 0,-1-1 0,1 0 0,-1 0 0,0 0 0,0 0 0,1 0 0,-1 0 0,0 0 0,0 0 0,0 0 0,0-1 0,0 1 0,0 0 0,-1-1 0,1 1 0,0-1 0,-1 1 0,1-1 0,0-1 0,29-69 0,-28 74 0,0 0 0,0 0 0,0 0 0,0 1 0,0-1 0,0 0 0,-1 1 0,1-1 0,-1 1 0,0 0 0,0-1 0,2 6 0,7 12 0,-9-18 0,0 0 0,1 0 0,-1 1 0,1-1 0,-1 0 0,1 0 0,-1-1 0,1 1 0,0 0 0,0 0 0,0-1 0,0 1 0,0-1 0,1 0 0,-1 0 0,0 1 0,1-1 0,-1-1 0,1 1 0,-1 0 0,4 0 0,-4-2 0,1 0 0,-1 0 0,1 0 0,-1 0 0,0 0 0,0-1 0,0 1 0,1-1 0,-1 1 0,-1-1 0,1 0 0,0 0 0,0 0 0,-1 0 0,1 0 0,-1 0 0,0 0 0,1-1 0,-1 1 0,0 0 0,1-4 0,1-1 9,-1 0 1,1 0-1,-1-1 0,0 1 0,-1 0 1,0-1-1,0 1 0,-1-1 0,0 1 0,0-1 1,0 0-1,-4-12 0,0 3-306,-1 0 0,0 0 0,-2 0 0,-10-19 0,12 25-6529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4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24575,'-1'21'0,"1"-12"0,-1 0 0,2 0 0,2 15 0,-3-23 0,0 0 0,0 0 0,0 0 0,1 0 0,-1-1 0,0 1 0,1 0 0,-1 0 0,1-1 0,-1 1 0,1 0 0,0 0 0,-1-1 0,1 1 0,0-1 0,-1 1 0,1 0 0,0-1 0,0 1 0,0-1 0,0 0 0,0 1 0,2 0 0,-1-1 0,1 1 0,-1-1 0,1 0 0,-1 0 0,5 0 0,13 1 0,-20-1 0,0 0 0,1 0 0,-1 0 0,0 0 0,1 0 0,-1 0 0,0 0 0,0 0 0,1 0 0,-1 0 0,0 0 0,0 1 0,1-1 0,-1 0 0,0 0 0,0 0 0,0 0 0,1 0 0,-1 1 0,0-1 0,0 0 0,0 0 0,1 0 0,-1 1 0,0-1 0,0 0 0,0 0 0,0 0 0,0 1 0,0-1 0,0 0 0,0 1 0,-5 6 0,-13 3 0,14-8-136,0 0-1,-1 0 1,0-1-1,1 1 1,-1-1-1,0 0 1,0 0-1,1 0 0,-10 0 1,7-1-6690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24575,'1'0'0,"3"0"0,3 0 0,0 0 0,1 0 0,1 0 0,1 0 0,-1 0 0,0 0 0,0 0 0,-1 0 0,0 0 0,-2 0-8191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0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0 24575,'-3'67'0,"3"-67"0,-1 0 0,1 1 0,0-1 0,0 1 0,0-1 0,0 1 0,0-1 0,0 1 0,0-1 0,0 1 0,0-1 0,0 0 0,1 1 0,-1-1 0,0 1 0,0-1 0,0 1 0,1-1 0,-1 0 0,0 1 0,0-1 0,1 1 0,-1-1 0,0 0 0,1 1 0,-1-1 0,1 0 0,-1 0 0,0 1 0,1-1 0,-1 0 0,1 0 0,-1 1 0,1-1 0,-1 0 0,1 0 0,-1 0 0,1 0 0,-1 0 0,1 0 0,-1 0 0,1 1 0,-1-1 0,2-1 0,2 1 0,1-1 0,0 1 0,-1-1 0,8-3 0,9 0 0,-20 4 0,0 0 0,0 0 0,1 0 0,-1 1 0,0-1 0,0 0 0,0 0 0,1 1 0,-1-1 0,0 1 0,0-1 0,0 1 0,0-1 0,0 1 0,0 0 0,0-1 0,0 1 0,0 0 0,-1 0 0,1-1 0,0 1 0,0 0 0,-1 0 0,1 0 0,-1 0 0,1 0 0,-1 0 0,1 0 0,-1 0 0,0 0 0,1 2 0,-1-2 0,0 0 0,1 1 0,-1-1 0,0 0 0,0 0 0,0 0 0,0 1 0,-1-1 0,1 0 0,0 0 0,-1 0 0,1 0 0,0 0 0,-1 1 0,0-1 0,1 0 0,-1 0 0,0 0 0,1 0 0,-1 0 0,0 0 0,0-1 0,0 1 0,0 0 0,0 0 0,0 0 0,0-1 0,-2 2 0,-2-1-24,0 0 0,0 0 0,0 0 0,0-1 0,0 1 0,0-1 0,0 0 0,-7-1 0,-1 0-1125,6 1-5677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24575,'0'0'0,"1"1"0,-1-1 0,0 0 0,0 1 0,1-1 0,-1 0 0,0 1 0,1-1 0,-1 0 0,1 1 0,-1-1 0,0 0 0,1 0 0,-1 1 0,1-1 0,-1 0 0,1 0 0,-1 0 0,0 0 0,1 0 0,-1 0 0,1 1 0,-1-1 0,1 0 0,-1 0 0,2 0 0,15 0 0,-15 0 0,85 0-1365,-81 0-5461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24575,'39'-1'0,"42"2"0,-80-1 0,0 0 0,0 0 0,0 0 0,0 1 0,0-1 0,0 0 0,0 0 0,0 1 0,0-1 0,0 1 0,-1-1 0,1 1 0,0-1 0,0 1 0,-1-1 0,1 1 0,0-1 0,0 1 0,-1 0 0,1-1 0,-1 1 0,1 0 0,-1 0 0,1-1 0,-1 1 0,0 0 0,1 0 0,-1 0 0,0-1 0,0 1 0,1 2 0,-1 2 0,1 1 0,-1 0 0,-2 10 0,1-3 0,0 186 0,2-191 0,0 0 0,0-1 0,4 11 0,-3-10 0,0-1 0,0 1 0,0 11 0,-2 3 0,1-9 0,-1 1 0,-1-1 0,-3 19 0,4-31 0,0 0 0,-1 0 0,1 0 0,-1 0 0,1 0 0,-1 0 0,0 0 0,1 0 0,-1 0 0,0-1 0,0 1 0,0 0 0,0 0 0,0 0 0,0-1 0,0 1 0,0-1 0,0 1 0,0 0 0,0-1 0,0 1 0,0-1 0,-1 0 0,1 1 0,0-1 0,0 0 0,-2 0 0,-4 1 0,-1-1 0,1 0 0,-14-1 0,2 0 0,18 1-46,-3 0-174,0 0 0,0 0 0,-1 0 1,1 1-1,-5 0 0,4 1-6606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9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0 24575,'-2'0'0,"-1"2"0,-1 1 0,0 1 0,-1-1 0,-1 0 0,1 0 0,0 0 0,-1-1 0,0 1 0,0 0 0,0 0-8191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24575,'-2'5'0,"1"0"0,-1 0 0,1 0 0,0 0 0,0 0 0,1 1 0,0-1 0,0 6 0,0 13 0,-7 69 0,4-67 59,-1 12-1483,4-33-5402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3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40 24575,'14'-14'0,"-11"10"0,0 1 0,0 0 0,0 0 0,5-3 0,-7 5 0,1 0 0,0 0 0,-1 1 0,1-1 0,0 0 0,0 1 0,-1-1 0,1 1 0,0 0 0,0 0 0,0-1 0,0 1 0,0 0 0,0 0 0,0 0 0,0 1 0,-1-1 0,1 0 0,0 1 0,0-1 0,0 1 0,0-1 0,-1 1 0,1 0 0,0-1 0,-1 1 0,1 0 0,-1 0 0,1 0 0,-1 0 0,1 0 0,-1 1 0,0-1 0,1 0 0,-1 0 0,0 1 0,0-1 0,0 1 0,-1-1 0,1 1 0,0-1 0,0 1 0,0 2 0,0 2 0,0 0 0,0 0 0,-1 0 0,0 0 0,0 0 0,-1 0 0,-2 11 0,3-16 0,-1 0 0,0 0 0,1 0 0,-1 0 0,0-1 0,0 1 0,0 0 0,0 0 0,0-1 0,0 1 0,0 0 0,0-1 0,0 1 0,0-1 0,0 1 0,0-1 0,0 0 0,-1 1 0,1-1 0,0 0 0,0 0 0,-3 1 0,-4-1 0,1 1 0,-13-2 0,11 1 0,-31-1-1365,34 1-5461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24575,'1'0'0,"2"0"0,2 0 0,1 0 0,0 0 0,2 0 0,-1 0 0,1 0 0,-1 0 0,1 0 0,-2 0-8191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24575,'1'0'0,"2"0"0,2 0 0,1 0 0,0 0 0,1 0 0,1 0 0,0 0 0,-1 0 0,1 0 0,-1 0 0,1 0 0,-2 0-8191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1:03.03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18 1 24575,'2'-1'0,"0"1"0,0 0 0,0 0 0,0 0 0,0 0 0,1 0 0,-1 1 0,0-1 0,0 1 0,0-1 0,0 1 0,0 0 0,-1 0 0,1-1 0,0 1 0,0 1 0,0-1 0,-1 0 0,1 0 0,-1 1 0,1-1 0,-1 1 0,1-1 0,1 4 0,-1 0 0,-1 0 0,1 0 0,-1 1 0,0-1 0,-1 0 0,0 1 0,1-1 0,-2 10 0,0-10 0,0 1 0,0-1 0,-1 0 0,1 1 0,-1-1 0,0 0 0,0 0 0,-6 9 0,7-13 0,0 1 0,1-1 0,-1 0 0,0 0 0,0 1 0,1-1 0,-1 0 0,0 0 0,0 0 0,0 0 0,-1 0 0,1 0 0,0 0 0,0 0 0,0-1 0,-1 1 0,1 0 0,0-1 0,-1 1 0,1-1 0,-1 1 0,1-1 0,0 0 0,-1 0 0,1 1 0,-1-1 0,1 0 0,-1 0 0,1-1 0,-1 1 0,1 0 0,-1 0 0,1-1 0,0 1 0,-1 0 0,1-1 0,-2-1 0,3 2 0,-1 0 0,1 0 0,0 0 0,0 0 0,-1 0 0,1 0 0,0 0 0,0 0 0,0 0 0,-1 0 0,1-1 0,0 1 0,0 0 0,0 0 0,0 0 0,-1 0 0,1-1 0,0 1 0,0 0 0,0 0 0,0 0 0,0-1 0,0 1 0,-1 0 0,1 0 0,0-1 0,0 1 0,0 0 0,0 0 0,0 0 0,0-1 0,0 1 0,0 0 0,0 0 0,0-1 0,0 1 0,0 0 0,0 0 0,0-1 0,1 1 0,-1 0 0,0 0 0,0 0 0,0-1 0,0 1 0,0 0 0,0 0 0,0 0 0,1-1 0,-1 1 0,17-6 0,19 1 0,62-6 0,-75 17-1365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7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24575,'2'0'0,"1"0"0,1 0 0,2 0 0,2 0 0,2 0 0,1 0 0,-1 0 0,0 0 0,-1 0 0,-1 0 0,-1 0-8191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26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69 107 24575,'-2'-2'0,"1"1"0,-1 0 0,0 0 0,0 0 0,0 0 0,-4-2 0,3 2 0,-2-1 0,0-1 0,0 1 0,0-1 0,0 0 0,1 0 0,-5-5 0,8 7 0,0 0 0,0 0 0,0 0 0,0-1 0,0 1 0,0 0 0,0-1 0,1 1 0,-1 0 0,1-1 0,-1 1 0,1-1 0,0 1 0,-1-1 0,1 1 0,0-1 0,0 1 0,0-1 0,0 1 0,1-1 0,-1 1 0,0-1 0,1 1 0,1-3 0,0 1 0,0 0 0,1 0 0,0 1 0,-1-1 0,1 1 0,0 0 0,1 0 0,-1 0 0,0 0 0,1 0 0,-1 0 0,1 1 0,0-1 0,0 1 0,7-1 0,-10 1 0,0 1 0,0 0 0,0 0 0,1 0 0,-1 0 0,0 1 0,0-1 0,0 0 0,0 0 0,0 0 0,0 1 0,0-1 0,0 1 0,0-1 0,0 0 0,0 1 0,0 0 0,0-1 0,1 2 0,0-1 0,-1 1 0,0-1 0,0 1 0,0-1 0,0 1 0,0-1 0,0 1 0,0 0 0,0 3 0,1 3 0,-1 0 0,0 0 0,-1 14 0,0-20 0,0 7 0,0-7 0,0 1 0,0-1 0,0 1 0,0-1 0,-1 1 0,0 3 0,0-6 0,1 1 0,0 0 0,-1-1 0,1 1 0,-1 0 0,1-1 0,-1 1 0,1-1 0,-1 1 0,0-1 0,1 1 0,-1-1 0,0 1 0,0-1 0,1 0 0,-1 1 0,0-1 0,0 0 0,1 0 0,-1 1 0,0-1 0,0 0 0,0 0 0,0 0 0,1 0 0,-1 0 0,-1 0 0,-3 0 0,0 1 0,0-1 0,1 1 0,-1 0 0,0 0 0,-8 2 0,11-2 0,1 0 0,-1 0 0,1-1 0,-1 1 0,1 0 0,-1 0 0,1 0 0,0 0 0,-1 1 0,1-1 0,0 0 0,0 0 0,0 1 0,0-1 0,0 0 0,1 1 0,-1-1 0,0 1 0,1-1 0,-1 1 0,1-1 0,-1 3 0,0 9 0,1 1 0,1 14 0,0-1 0,-1-25 0,0 0 0,0 0 0,0 0 0,0-1 0,1 1 0,-1 0 0,1 0 0,-1-1 0,2 3 0,-2-3 0,1-1 0,0 1 0,-1 0 0,1 0 0,0-1 0,-1 1 0,1-1 0,0 1 0,0 0 0,0-1 0,-1 0 0,1 1 0,0-1 0,0 1 0,0-1 0,0 0 0,0 1 0,0-1 0,0 0 0,2 0 0,23 2 0,0-1 0,47-3 0,-69 2 0,-1 0 0,1-1 0,-1 1 0,1-1 0,-1 0 0,0 0 0,1 0 0,-1 0 0,0 0 0,5-3 0,-7 3 0,0 0 0,1-1 0,-1 1 0,0 0 0,1 0 0,-1 0 0,0-1 0,0 1 0,0-1 0,-1 1 0,1-1 0,0 1 0,0-1 0,-1 1 0,1-1 0,-1 1 0,0-1 0,0 0 0,1 1 0,-2-4 0,1-3 0,0-1 0,-4-14 0,3 20 0,0 1 0,0-1 0,0 0 0,0 0 0,0 1 0,-1-1 0,0 1 0,1-1 0,-1 1 0,0-1 0,-5-3 0,5 5 0,-1-1 0,0 1 0,1 0 0,-1 0 0,0 0 0,0 0 0,0 0 0,-4 0 0,-8-3 0,11 3-96,-2-1-158,0 0 0,-1 0 0,0 0 1,-10-1-1,10 3-6572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2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49 24575,'-1'0'0,"1"1"0,-1-1 0,1 0 0,-1 0 0,1 0 0,0 0 0,-1 0 0,1 1 0,0-1 0,-1 0 0,1 0 0,0 0 0,-1 1 0,1-1 0,0 0 0,-1 1 0,1-1 0,0 0 0,0 0 0,-1 1 0,1-1 0,0 0 0,0 1 0,0-1 0,0 1 0,-1-1 0,1 1 0,-2 12 0,1-11 0,-2 26 0,1 0 0,4 45 0,-2-71 0,0-1 0,1 1 0,-1 0 0,0-1 0,1 1 0,0-1 0,-1 1 0,1-1 0,0 1 0,0-1 0,0 1 0,0-1 0,0 0 0,0 1 0,0-1 0,0 0 0,3 2 0,-3-3 0,0 1 0,0-1 0,0 1 0,0-1 0,0 0 0,0 0 0,0 1 0,0-1 0,1 0 0,-1 0 0,0 0 0,0 0 0,0 0 0,0 0 0,1 0 0,-1 0 0,0 0 0,0-1 0,0 1 0,0 0 0,0-1 0,0 1 0,0-1 0,0 1 0,0-1 0,0 1 0,0-1 0,1 0 0,4-3 0,-1-1 0,0 1 0,0-1 0,-1 0 0,0 0 0,0 0 0,5-9 0,-3 6 0,-1 0 0,9-8 0,-14 15 0,0 1 0,1 0 0,-1-1 0,0 1 0,1-1 0,-1 1 0,1 0 0,-1 0 0,1-1 0,-1 1 0,0 0 0,1 0 0,-1-1 0,1 1 0,-1 0 0,1 0 0,0 0 0,-1 0 0,1 0 0,0 0 0,-1 0 0,0 0 0,1 0 0,-1 0 0,0 0 0,1 0 0,-1 1 0,0-1 0,0 0 0,1 0 0,-1 0 0,0 1 0,0-1 0,1 0 0,-1 0 0,0 1 0,0-1 0,0 0 0,1 0 0,-1 1 0,0-1 0,1 4 0,1-1 0,-1 1 0,-1 0 0,1 3 0,1 0 0,4 15 0,-5-21 0,-1 0 0,1 0 0,0 1 0,-1-1 0,1 0 0,0 0 0,0 0 0,0 0 0,0 0 0,0 0 0,0 0 0,0 0 0,2 1 0,-2-1 0,-1-1 0,1 0 0,0 0 0,-1 0 0,1 0 0,-1 0 0,1 0 0,0 0 0,-1 0 0,1 0 0,-1 0 0,1 0 0,0 0 0,-1 0 0,1 0 0,-1-1 0,1 1 0,-1 0 0,1 0 0,-1-1 0,1 1 0,-1 0 0,1 0 0,-1-1 0,1 1 0,-1 0 0,1-1 0,-1 1 0,0-1 0,1 1 0,-1 0 0,0-1 0,1 1 0,-1-1 0,9-17 0,-7 11 0,0 2 0,-1 0 0,1 0 0,0 1 0,0-1 0,1 0 0,0 1 0,5-8 0,-3 7 14,-1-1-1,0 1 0,-1-1 0,0 0 1,0 0-1,0 0 0,-1 0 1,3-8-1,-2-1-508,0 0 0,0-21 0,-3 25-6331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3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24575,'5'0'0,"4"0"0,8 0 0,4 0 0,0 0 0,-3 0-8191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24575,'3'0'0,"2"0"0,4 0 0,3 0 0,1 0 0,2 0 0,0 0 0,-3 0-8191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24575,'0'-2'0,"3"-1"0,3 1 0,5-1 0,4 2 0,1 0 0,4 0 0,2 1 0,1 0 0,-1 0 0,-5 0-8191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7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24575,'0'27'0,"-1"1"0,-1-1 0,-12 48 0,3-30 0,-6 78 0,17-119 0,-14 70 0,2-23 0,12-49 0,0 0 0,-1 0 0,1 0 0,0 0 0,0-1 0,0 1 0,1 0 0,-1 0 0,0 0 0,1-1 0,1 4 0,-2-4 0,1 0 0,0 0 0,-1-1 0,1 1 0,0 0 0,0 0 0,0 0 0,0-1 0,0 1 0,0 0 0,0-1 0,0 1 0,0-1 0,0 1 0,1-1 0,-1 1 0,0-1 0,0 0 0,1 0 0,-1 1 0,2-1 0,19 2 0,1-1 0,41-3 0,-10 0 0,-25 2-1365,-17 0-5461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24575,'2'0'0,"1"0"0,4 0 0,0-1 0,3 0 0,0-1 0,0 1 0,1 0 0,-1 0 0,-1 1 0,0 0 0,0 0 0,0 0 0,0 0 0,0 0 0,-2-1 0,0-1 0,-2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24575,'1'0'0,"-1"1"0,1-1 0,-1 0 0,1 0 0,0 0 0,-1 0 0,1 1 0,-1-1 0,1 0 0,-1 0 0,1 1 0,-1-1 0,1 0 0,-1 1 0,1-1 0,-1 0 0,0 1 0,1-1 0,-1 0 0,1 1 0,-1-1 0,0 1 0,0-1 0,1 1 0,4 16 0,-4-4 0,-1-12 0,0-4 0,0-3 0,-1 2 0,1 0 0,0 0 0,1 0 0,-1 1 0,2-6 0,-2 8 0,1 0 0,-1 0 0,1 0 0,-1 0 0,1 0 0,-1 0 0,1 1 0,0-1 0,-1 0 0,1 0 0,0 0 0,0 1 0,0-1 0,0 0 0,0 1 0,0-1 0,0 1 0,0-1 0,0 1 0,0-1 0,0 1 0,0 0 0,0-1 0,0 1 0,2 0 0,-3 0 0,8-2 0,1 1 0,-1 0 0,1 0 0,-1 1 0,11 1 0,-17-1 0,0 0 0,-1 0 0,1 1 0,0-1 0,0 0 0,-1 1 0,1 0 0,-1-1 0,1 1 0,-1 0 0,1-1 0,-1 1 0,1 0 0,-1 0 0,0 0 0,1 0 0,-1 0 0,0 1 0,0-1 0,0 0 0,0 0 0,0 1 0,0-1 0,-1 0 0,1 1 0,0-1 0,-1 1 0,1-1 0,-1 1 0,0-1 0,0 0 0,1 3 0,-1 10 0,0 0 0,-1 0 0,0-1 0,-5 18 0,4-9-1365,1-14-5461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24575,'2'0'0,"1"0"0,2 0 0,2 0 0,1 0 0,1 0 0,0 0 0,0 0 0,0 0 0,0 0 0,0 0 0,0 0 0,-1 0-8191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1:05.98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24575,'2'1'0,"0"-1"0,0 1 0,0 0 0,0-1 0,0 1 0,0 0 0,0 0 0,0 0 0,-1 0 0,1 1 0,0-1 0,-1 0 0,1 1 0,-1 0 0,1-1 0,-1 1 0,0-1 0,0 1 0,0 0 0,0 0 0,2 3 0,20 51 0,-15-37 0,-2-3 0,1 1 0,-2-1 0,0 1 0,-1 0 0,-1 0 0,-1 0 0,0 0 0,-1 1 0,-1-1 0,0 1 0,-2-1 0,-3 18 0,2 44-1365,3-68-5461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8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24575,'0'2'0,"0"0"0,0 3 0,-1 1 0,-1 1 0,0 0 0,0 1 0,1 0 0,1 0 0,-1 0 0,1 1 0,0 1 0,2 0 0,0-2-8191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24575,'0'-2'0,"0"0"0,0 0 0,1 0 0,-1-1 0,0 1 0,1 0 0,-1 0 0,1 0 0,0 0 0,0 0 0,0 0 0,0 0 0,1 0 0,2-4 0,-3 5 0,1 0 0,0 0 0,0 0 0,-1 0 0,1 0 0,0 0 0,0 0 0,0 0 0,0 1 0,0-1 0,0 0 0,1 1 0,-1 0 0,0-1 0,0 1 0,0 0 0,4 0 0,-5 0 0,2 0 0,1 0 0,-1 0 0,1 1 0,-1-1 0,1 1 0,3 0 0,-6 0 0,0-1 0,0 0 0,0 1 0,0-1 0,0 1 0,-1 0 0,1-1 0,0 1 0,0 0 0,0-1 0,-1 1 0,1 0 0,0 0 0,-1-1 0,1 1 0,-1 0 0,1 0 0,-1 0 0,1 0 0,-1 0 0,0 0 0,0-1 0,1 3 0,0 8 0,-1-1 0,0 1 0,-1 0 0,0 0 0,-1-1 0,-3 12 0,-2 14 0,5-28 27,0 0 0,-4 10 1,3-12-270,1 0 1,0 0 0,1 0 0,0 0 0,-1 8 0,2-8-6585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1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 24575,'4'-1'0,"1"1"0,-1-1 0,0 0 0,0 0 0,0 0 0,6-3 0,8-2 0,-3 2 0,-1 1 0,1 0 0,0 1 0,1 0 0,-1 1 0,19 0 0,-33 1 0,0 0 0,0 1 0,0-1 0,-1 0 0,1 1 0,0-1 0,0 0 0,0 1 0,0-1 0,-1 0 0,1 1 0,0-1 0,-1 1 0,1 0 0,0-1 0,-1 1 0,1-1 0,-1 1 0,1 0 0,-1-1 0,1 1 0,-1 0 0,1 0 0,-1-1 0,0 1 0,0 0 0,1 0 0,-1-1 0,0 3 0,1 2 0,-1 0 0,0 1 0,-1 7 0,1-5 0,-11 121 0,-12-4 0,18-99 0,1 1 0,1-1 0,3 46 0,0-64 0,0-6 0,0 0 0,0 0 0,0-1 0,0 1 0,0 0 0,-1 0 0,1-1 0,-1 1 0,1 0 0,-1-1 0,0 1 0,-1 1 0,1-2 0,0 0 0,0 0 0,0 0 0,0-1 0,0 1 0,0 0 0,0-1 0,0 1 0,0-1 0,-1 1 0,1-1 0,0 0 0,0 1 0,-1-1 0,1 0 0,0 0 0,-1 0 0,1 1 0,-3-2 0,-86-1-1365,82 2-5461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4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0 24575,'-2'4'0,"-1"-1"0,0 1 0,1 0 0,0 0 0,0 0 0,0 0 0,0 0 0,1 0 0,-1 7 0,-1-1 0,-12 41 0,4 0 0,-7 66 0,18-111 0,-1 1 0,2-1 0,0 8 0,0-13 0,0-5 0,1-7 0,-1-10 0,-1 14 0,0 1 0,0-1 0,1 0 0,0 1 0,5-13 0,-6 18 0,1-1 0,0 0 0,0 1 0,0-1 0,0 1 0,1-1 0,-1 1 0,0 0 0,1-1 0,-1 1 0,1 0 0,0 0 0,-1 0 0,1 0 0,0 0 0,0 0 0,0 0 0,-1 1 0,1-1 0,0 0 0,0 1 0,0-1 0,0 1 0,1 0 0,-1 0 0,3 0 0,0-1 0,0 1 0,0 0 0,0 0 0,0 1 0,0 0 0,6 1 0,-10-2 0,0 0 0,0 0 0,0 1 0,0-1 0,0 1 0,0-1 0,0 1 0,0-1 0,0 1 0,0-1 0,0 1 0,0 0 0,0-1 0,-1 1 0,1 0 0,0 0 0,-1 0 0,1-1 0,-1 1 0,1 0 0,-1 0 0,1 0 0,-1 0 0,0 0 0,1 0 0,-1 0 0,0 0 0,0 0 0,0 0 0,0 0 0,0-1 0,0 1 0,0 2 0,-1-2 0,0 1 0,1 0 0,-1-1 0,0 1 0,0-1 0,0 1 0,0-1 0,0 0 0,0 1 0,-1-1 0,1 0 0,0 0 0,-1 0 0,1 0 0,-3 2 0,-1-1 0,1 1 0,-1-1 0,0 0 0,-6 3 0,2-4-23,0 1 0,0-1 0,1 0 0,-1-1-1,0 1 1,-16-3 0,3 2-1180,14-1-5623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24575,'0'-1'0,"2"-1"0,1 0 0,3 1 0,1 0 0,1 1 0,2-1 0,1 1 0,3 0 0,0 0 0,0 0 0,-1 0 0,-1 0 0,-3 0-8191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24575,'2'0'0,"1"-2"0,2 1 0,4-2 0,2 0 0,2 0 0,-1 0 0,0 0 0,-1 1 0,-1 0 0,-2 1-8191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1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24575,'0'-2'0,"1"-1"0,-1 1 0,1 0 0,0 0 0,0 0 0,0 0 0,0-1 0,0 1 0,0 0 0,0 1 0,1-1 0,0 0 0,-1 0 0,1 0 0,0 1 0,0-1 0,0 1 0,0-1 0,0 1 0,0 0 0,0 0 0,1-1 0,-1 1 0,1 1 0,-1-1 0,1 0 0,-1 0 0,6 0 0,-8 1 0,6 0 0,-1-1 0,1 1 0,0 0 0,-1 1 0,7 0 0,-11-1 0,1 1 0,-1-1 0,0 0 0,0 1 0,0-1 0,0 1 0,0-1 0,0 1 0,0-1 0,0 1 0,0 0 0,0-1 0,0 1 0,0 0 0,0 0 0,-1-1 0,1 1 0,0 0 0,-1 0 0,1 0 0,-1 0 0,1 0 0,-1 0 0,1 0 0,-1 0 0,0 0 0,1 0 0,-1 0 0,0 2 0,0 0 0,0 1 0,0 0 0,0 0 0,0-1 0,-1 1 0,1 0 0,-3 3 0,3-6 0,0 0 0,-1 1 0,0-1 0,1 0 0,-1 0 0,0 0 0,0 0 0,1 0 0,-1 0 0,0 0 0,0-1 0,0 1 0,0 0 0,-1 0 0,1-1 0,0 1 0,0 0 0,0-1 0,-1 1 0,1-1 0,0 1 0,-1-1 0,1 0 0,0 0 0,-2 1 0,-18-1 0,12-2 0,9 2 0,0 0 0,0 0 0,-1-1 0,1 1 0,0 0 0,0 0 0,0 0 0,0 0 0,0-1 0,0 1 0,0 0 0,0 0 0,0 0 0,0-1 0,0 1 0,0 0 0,0 0 0,0 0 0,0-1 0,0 1 0,1 0 0,-1 0 0,0 0 0,0 0 0,0-1 0,0 1 0,0 0 0,0 0 0,1 0 0,-1 0 0,0 0 0,0-1 0,0 1 0,0 0 0,1 0 0,-1 0 0,2-1 0,-1 0 0,1 0 0,0 0 0,0 0 0,0 0 0,-1 1 0,1-1 0,0 1 0,0-1 0,0 1 0,0-1 0,0 1 0,3 0 0,31 0 0,-22 1 0,-5-1 0,-6-1 0,0 1 0,1 0 0,-1 1 0,0-1 0,0 0 0,6 2 0,-8-2 0,0 1 0,-1-1 0,1 1 0,0-1 0,0 1 0,0-1 0,-1 1 0,1-1 0,0 1 0,-1 0 0,1-1 0,0 1 0,-1 0 0,1 0 0,-1-1 0,0 1 0,1 0 0,-1 0 0,1-1 0,-1 1 0,0 0 0,0 0 0,0 0 0,0 0 0,0-1 0,0 3 0,1 2 0,-1 1 0,0 0 0,-1 0 0,1-1 0,-3 8 0,2-11 0,0 1 0,0-1 0,0 0 0,0 0 0,-1 1 0,1-1 0,-1 0 0,1 0 0,-1 0 0,0-1 0,0 1 0,0 0 0,0-1 0,-5 4 0,-6 1 0,-1 1 0,-27 7 0,35-12-111,-1-1 0,1 1 0,-1-2 0,0 1 0,1-1 0,-14 0 0,14 0-477,-4 0-6238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31 24575,'-1'0'0,"-1"0"0,1 0 0,0 1 0,-1-1 0,1 0 0,0 1 0,-1-1 0,1 1 0,0-1 0,0 1 0,-1-1 0,1 1 0,0 0 0,0-1 0,0 1 0,0 0 0,0 0 0,0 0 0,0 0 0,1 0 0,-1 0 0,0 0 0,0 0 0,1 0 0,-1 0 0,1 0 0,-1 0 0,1 0 0,0 0 0,-1 0 0,1 3 0,-1 0 0,0 1 0,1-1 0,0 1 0,0-1 0,0 1 0,1-1 0,2 7 0,-3-10 0,1 0 0,-1 0 0,1 0 0,-1 0 0,1 0 0,0 0 0,0-1 0,0 1 0,0 0 0,-1 0 0,1-1 0,0 1 0,0-1 0,0 1 0,1 0 0,-1-1 0,0 0 0,0 1 0,0-1 0,0 0 0,0 1 0,1-1 0,-1 0 0,0 0 0,0 0 0,0 0 0,1 0 0,-1 0 0,0 0 0,0 0 0,1 0 0,-1-1 0,0 1 0,0 0 0,0-1 0,0 1 0,0 0 0,0-1 0,1 0 0,-1 1 0,0-1 0,-1 1 0,1-1 0,0 0 0,0 0 0,0 1 0,0-1 0,-1 0 0,1 0 0,1-1 0,1-10 0,-2 9 0,-1 1 0,1 0 0,0 0 0,0-1 0,0 1 0,0 0 0,3-4 0,-4 5 0,1 1 0,0-1 0,0 1 0,-1-1 0,1 1 0,0 0 0,0-1 0,0 1 0,0 0 0,0-1 0,0 1 0,-1 0 0,1 0 0,0 0 0,0-1 0,0 1 0,0 0 0,0 0 0,0 0 0,0 0 0,0 1 0,0-1 0,0 0 0,0 0 0,0 0 0,0 1 0,1 0 0,3 0 0,-1 1 0,1 0 0,-1 0 0,0 1 0,6 3 0,-7-3 0,0-1 0,0 0 0,1 0 0,-1 0 0,1 0 0,0-1 0,-1 1 0,9 1 0,-11-3 0,-1 0 0,1 0 0,0 0 0,0 0 0,0 0 0,-1 0 0,1-1 0,0 1 0,0 0 0,-1 0 0,1-1 0,0 1 0,0 0 0,-1-1 0,1 1 0,0-1 0,-1 1 0,1-1 0,-1 1 0,1-1 0,-1 1 0,1-1 0,-1 1 0,1-1 0,-1 1 0,1-1 0,-1 0 0,0 1 0,0-1 0,1 0 0,-1 1 0,0-2 0,2-3 0,-1 0 0,1 0 0,-1-7 0,0 8 0,6-45-1365,-6 44-5461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24575,'1'0'0,"4"0"0,2 0 0,3 0 0,3 0 0,-1 0 0,0 0 0,-1 0 0,-2 0 0,0 0 0,-2 0-8191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03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 24575,'0'-7'0,"6"-1"0,8 0 0,14 2 0,9 1 0,3 3 0,1 0 0,0 1 0,-1 1 0,-1 1 0,-1 5 0,-8 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1:23.68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1 209 24575,'6'-1'0,"1"0"0,-1 0 0,0-1 0,1 0 0,-1 0 0,0 0 0,9-6 0,25-8 0,-27 14 0,0 1 0,0 0 0,0 0 0,0 1 0,0 1 0,0 0 0,-1 1 0,1 1 0,21 6 0,-10-3 0,4-2 0,1-2 0,0 0 0,0-2 0,0-1 0,0-2 0,44-9 0,-47 8 0,-19 4 0,0 0 0,0 0 0,0 1 0,0 0 0,0 0 0,0 0 0,-1 1 0,1 0 0,0 1 0,-1-1 0,11 7 0,-9-5 0,1-1 0,-1 1 0,1-1 0,0 0 0,0-1 0,13 1 0,14-2 0,1-2 0,0-2 0,68-15 0,-95 16 0,3 1 0,0 0 0,-1 0 0,1 1 0,0 1 0,22 4 0,34 1 0,-56-8 0,-1 0 0,0 0 0,0-1 0,0-1 0,0 0 0,0-1 0,-1 0 0,12-7 0,-9 5 0,0 0 0,1 1 0,0 0 0,23-5 0,-13 8 0,0 2 0,47 2 0,-50 0 0,0-1 0,0 0 0,1-2 0,24-4 0,-36 4 0,1 0 0,0 2 0,-1-1 0,1 1 0,0 1 0,-1 0 0,1 1 0,0 0 0,-1 1 0,20 7 0,34 7 0,-56-16 0,0-1 0,0 0 0,0 0 0,0-1 0,0 0 0,-1 0 0,1-1 0,13-5 0,40-6 0,-50 12 14,1-1-1,-1 0 0,0-1 0,0-1 1,0 0-1,-1 0 0,1-1 1,13-8-1,-1-2-508,-1-1 0,33-28 0,-36 27-6331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24575,'-1'0'0,"0"0"0,4 0 0,2 0 0,1 0 0,1 0 0,1 0 0,0 0 0,0 0 0,0 0 0,-1 0 0,2 0 0,-1 0-8191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3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24575,'0'-1'0,"1"-1"0,5 1 0,3 0 0,3 0 0,0 1 0,0-1 0,-1 1 0,-2 0 0,0 0 0,-1 0 0,-2 0-8191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4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24575,'0'0'0,"0"0"0,0 0 0,0 0 0,0 0 0,0 0 0,0 0 0,0 0 0,0 0 0,0 0 0,0 0 0,0 0 0,0 1 0,1-1 0,-1 0 0,0 0 0,0 0 0,0 0 0,0 0 0,0 0 0,0 0 0,0 0 0,0 0 0,0 0 0,0 0 0,0 0 0,0 0 0,0 0 0,0 0 0,0 0 0,0 0 0,0 0 0,0 0 0,0 0 0,0 0 0,1 0 0,-1 0 0,0 0 0,0 0 0,0 0 0,0 0 0,0 0 0,0 0 0,0 0 0,0 0 0,0 0 0,0 0 0,0 0 0,0 0 0,0 0 0,0 0 0,0-1 0,3 6 0,-2 7 0,0 0 0,0 1 0,-1-1 0,-3 18 0,-13 49 0,13-69 0,-1 11 0,2 1 0,0 41 0,2-47 0,-7 48 0,6-62 0,1 0 0,0 0 0,1 0 0,-1-1 0,0 1 0,0 0 0,1 0 0,0 0 0,-1-1 0,1 1 0,1 1 0,-1-2 0,0 0 0,-1 0 0,1 0 0,0-1 0,0 1 0,0 0 0,1-1 0,-1 1 0,0-1 0,0 1 0,0-1 0,0 0 0,1 1 0,-1-1 0,0 0 0,0 0 0,1 0 0,-1 1 0,3-1 0,56-1-1365,-50 0-5461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5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24575,'2'0'0,"0"0"0,3 0 0,1 0 0,2 0 0,0 0 0,2 0 0,-2 0 0,1 0 0,-1 0 0,0 0 0,-1 0 0,1 0 0,-1 0 0,-1 0-8191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24575,'0'2'0,"0"2"0,0 4 0,0 1 0,0 3 0,0 0 0,0-2 0,0 0 0,0-2 0,0-1-8191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8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24575,'-1'1'0,"-1"2"0,0 3 0,1 3 0,0 1 0,1 2 0,-1-2 0,1-1 0,0-1-8191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1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24575,'1'0'0,"2"0"0,3 0 0,3 0 0,2 0 0,1 0 0,-1 0 0,-1 0 0,0 0 0,-2 0 0,1 0 0,-1 0-8191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2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24575,'0'1'0,"0"2"0,0 1 0,0 2 0,0 1 0,0 2 0,0 0 0,0-1 0,0 0 0,0-1-8191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3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24575,'0'2'0,"0"2"0,0 1 0,0 2 0,0 2 0,0 1 0,0 0 0,0 0 0,0-1 0,0 0 0,0-3-8191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5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0 24575,'66'0'0,"-65"0"0,0 1 0,0-1 0,0 0 0,0 0 0,-1 1 0,1-1 0,0 1 0,0-1 0,0 0 0,-1 1 0,1-1 0,0 1 0,-1 0 0,1-1 0,-1 1 0,1-1 0,0 1 0,-1 0 0,1-1 0,-1 1 0,0 0 0,1 0 0,-1-1 0,0 1 0,0 0 0,1 0 0,-1-1 0,0 1 0,0 0 0,0 0 0,0 1 0,0 4 0,0 0 0,0 0 0,-2 7 0,1-9 0,-27 132 0,23-106 0,-6 51 0,10-76 0,0 1 0,-4 10 0,3-10 0,0-1 0,1 1 0,-1 7 0,1 3 0,1-7 0,0 0 0,-1 0 0,0-1 0,-4 13 0,4-20 0,1 0 0,-1 0 0,1 0 0,-1 0 0,0 0 0,0 0 0,1 0 0,-1 0 0,0 0 0,0 0 0,0-1 0,0 1 0,0 0 0,-1-1 0,1 1 0,0 0 0,0-1 0,0 1 0,-1-1 0,1 0 0,0 1 0,-1-1 0,1 0 0,-2 1 0,-5-1 0,1 0 0,0 1 0,-11-3 0,4 2 0,-23-1-1365,31 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10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277 218 24575,'0'-4'0,"-1"0"0,0 0 0,0 0 0,-1 1 0,1-1 0,-1 1 0,1-1 0,-1 1 0,0-1 0,-1 1 0,1 0 0,0 0 0,-1 0 0,-4-4 0,4 5 0,1 0 0,-1-1 0,1 1 0,0-1 0,0 0 0,0 0 0,0 0 0,0 0 0,0 0 0,1 0 0,0 0 0,-1 0 0,1-1 0,1 1 0,-1-1 0,0 1 0,0-6 0,2 9 0,-1-1 0,0 0 0,0 0 0,0 1 0,1-1 0,-1 0 0,0 0 0,0 1 0,1-1 0,-1 0 0,1 1 0,-1-1 0,1 1 0,-1-1 0,1 0 0,-1 1 0,1-1 0,0 1 0,-1-1 0,1 1 0,0 0 0,-1-1 0,1 1 0,0 0 0,-1-1 0,1 1 0,0 0 0,0 0 0,1-1 0,3 3 0,-11 3 0,-7-1 0,-2 0 0,1 0 0,0-2 0,-1 1 0,-18-1 0,25-1 0,0-1 0,0 0 0,1-1 0,-1 0 0,0 0 0,0 0 0,1-1 0,-1 0 0,1-1 0,-1 0 0,-9-5 0,15 7 0,1 0 0,-1 0 0,0 0 0,0-1 0,0 1 0,1-1 0,-1 1 0,1-1 0,-1 0 0,1 0 0,0 1 0,0-1 0,-1 0 0,1 0 0,0 0 0,1 0 0,-2-4 0,2 5 0,0-1 0,0 1 0,0 0 0,0-1 0,1 1 0,-1 0 0,0 0 0,1-1 0,-1 1 0,1 0 0,0 0 0,-1 0 0,1-1 0,0 1 0,0 0 0,-1 0 0,1 0 0,0 0 0,0 0 0,0 1 0,2-2 0,3-2 0,0 0 0,0 1 0,0 0 0,0 0 0,1 1 0,-1 0 0,1 0 0,0 0 0,11 0 0,-3 0 0,1 2 0,-1 0 0,0 0 0,1 2 0,-1 0 0,0 0 0,1 2 0,-2 0 0,1 0 0,0 1 0,-1 1 0,0 1 0,0 0 0,-1 1 0,0 0 0,0 1 0,18 16 0,-29-23 0,-1-1 0,1 1 0,-1-1 0,1 1 0,-1-1 0,0 1 0,1 0 0,-1 0 0,0 0 0,0-1 0,0 1 0,-1 0 0,1 0 0,0 0 0,-1 0 0,1 1 0,-1-1 0,0 0 0,0 0 0,1 0 0,-1 0 0,-1 0 0,1 0 0,0 0 0,-1 1 0,1-1 0,-1 0 0,1 0 0,-1 0 0,0 0 0,0 0 0,0-1 0,0 1 0,0 0 0,0 0 0,-1-1 0,1 1 0,0 0 0,-1-1 0,0 1 0,1-1 0,-1 0 0,0 0 0,1 0 0,-1 1 0,0-2 0,-3 2 0,-6 4 0,0 0 0,-1-1 0,0-1 0,0 0 0,0 0 0,-22 2 0,33-6 0,-15 3 0,-1-1 0,0-1 0,0 0 0,-31-4 0,45 2 0,-1 1 0,1-1 0,-1 0 0,1 0 0,-1 0 0,1-1 0,-1 1 0,1-1 0,0 0 0,0 0 0,0 0 0,0 0 0,0 0 0,0-1 0,1 1 0,-1-1 0,1 0 0,0 0 0,-1 0 0,1 0 0,1 0 0,-1 0 0,0 0 0,1-1 0,0 1 0,-1-1 0,2 1 0,-2-6 0,0 4 0,1 1 0,0-1 0,1 0 0,-1 0 0,1 1 0,0-1 0,0 0 0,0 0 0,1 0 0,-1 1 0,1-1 0,1 0 0,-1 1 0,0-1 0,1 1 0,0-1 0,0 1 0,1 0 0,-1 0 0,1 0 0,0 0 0,0 0 0,0 0 0,0 1 0,1 0 0,-1 0 0,1 0 0,0 0 0,0 0 0,0 1 0,0-1 0,0 1 0,1 0 0,-1 0 0,1 1 0,-1 0 0,1-1 0,0 1 0,8 0 0,1-1 0,1 0 0,0 1 0,0 1 0,0 0 0,0 1 0,26 5 0,-37-5 0,0 0 0,-1 0 0,1 1 0,0-1 0,-1 1 0,1 0 0,-1 0 0,1 0 0,-1 0 0,0 0 0,0 1 0,0-1 0,3 5 0,-4-4 0,-1-1 0,0 1 0,1-1 0,-1 1 0,0-1 0,-1 1 0,1 0 0,0 0 0,-1-1 0,0 1 0,1 0 0,-1 0 0,0 0 0,0 0 0,-1-1 0,1 1 0,-1 0 0,1 0 0,-1-1 0,0 1 0,-1 2 0,0-1 0,0-1 0,0 0 0,0 1 0,0-1 0,-1 0 0,1-1 0,-1 1 0,0 0 0,0-1 0,0 0 0,0 1 0,0-1 0,-1 0 0,1-1 0,0 1 0,-1-1 0,0 1 0,1-1 0,-1 0 0,0 0 0,1-1 0,-7 1 0,-6 1 0,0 0 0,0-2 0,-31-2 0,16-4-1365,6-3-5461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9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24575,'0'1'0,"0"2"0,0 1 0,-1 1 0,-1 0 0,1 2 0,-1 0 0,0 1 0,-1 0 0,-1-1-8191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24575,'0'0'0,"0"0"0,0 0 0,0 0 0,0 0 0,0 0 0,0-1 0,0 1 0,0 0 0,0 0 0,0 0 0,0 0 0,0 0 0,0 0 0,0 0 0,0-1 0,0 1 0,0 0 0,1 0 0,-1 0 0,0 0 0,0 0 0,0 0 0,0 0 0,0 0 0,0 0 0,0 0 0,0-1 0,0 1 0,0 0 0,0 0 0,1 0 0,-1 0 0,0 0 0,0 0 0,0 0 0,0 0 0,0 0 0,5 2 0,3 6 0,-6-2 0,0 1 0,0 0 0,-1 0 0,0 0 0,0 0 0,-1 0 0,-1 11 0,1-1 0,-1 206 0,0-265 0,2-44 0,0 85 0,-1 0 0,0 0 0,0 0 0,1 1 0,-1-1 0,0 0 0,1 0 0,-1 0 0,1 1 0,-1-1 0,1 0 0,0 1 0,-1-1 0,1 0 0,0 1 0,-1-1 0,1 1 0,0-1 0,0 1 0,0-1 0,-1 1 0,1 0 0,0-1 0,0 1 0,0 0 0,0-1 0,0 1 0,0 0 0,0 0 0,0 0 0,0 0 0,1 0 0,5 0 0,-1-1 0,1 2 0,11 0 0,-14 0 0,-2-1 0,-1 0 0,1 0 0,-1 1 0,0-1 0,1 0 0,-1 1 0,1 0 0,-1-1 0,0 1 0,0-1 0,1 1 0,-1 0 0,0 0 0,0 0 0,0-1 0,0 1 0,1 2 0,0-1 0,-1 0 0,1 0 0,-1 1 0,0-1 0,0 1 0,0-1 0,2 6 0,-2 0 0,0-1 0,-1 1 0,0 0 0,-1 13 0,1-20 5,0 0-1,0 0 1,-1 0-1,1 0 0,0 0 1,-1 0-1,1 0 1,-1 0-1,1 0 1,-1 0-1,0 0 0,1 0 1,-1 0-1,0 0 1,0 0-1,0 0 1,0-1-1,0 1 1,0 0-1,0-1 0,0 1 1,0 0-1,0-1 1,0 1-1,0-1 1,-3 1-1,-1 0-252,0 0 1,0-1-1,1 1 1,-2-1-1,-6 0 1,6 0-6579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24575,'0'-1'0,"1"-1"0,2 1 0,2-2 0,2-1 0,1 1 0,1 0 0,0 2 0,-1 0 0,0 0 0,0 1 0,-1 0-8191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6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24575,'1'0'0,"2"0"0,2 0 0,0 0 0,2 0 0,0 0 0,-1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8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0 24575,'-2'0'0,"0"1"0,1-1 0,-1 0 0,0 1 0,0-1 0,1 1 0,-1-1 0,0 1 0,1 0 0,-1 0 0,1-1 0,-1 1 0,0 1 0,-20 17 0,11-9 0,2-4 0,5-3 0,0-1 0,1 1 0,-1 0 0,1 0 0,0 1 0,0-1 0,0 0 0,0 1 0,0-1 0,1 1 0,0 0 0,-3 8 0,1 1 0,2 0 0,0 1 0,0-1 0,2 1 0,1 20 0,-1-33 0,0 1 0,0-1 0,0 0 0,1 1 0,-1-1 0,0 0 0,1 0 0,-1 0 0,1 1 0,0-1 0,-1 0 0,1 0 0,0 0 0,0 0 0,0 0 0,0 0 0,0 0 0,0 0 0,0 0 0,0 0 0,0 0 0,0-1 0,1 1 0,-1 0 0,0-1 0,1 1 0,-1-1 0,0 1 0,1-1 0,2 1 0,-2-1 0,0 0 0,1 0 0,-1 0 0,0 0 0,0-1 0,1 1 0,-1 0 0,0-1 0,0 1 0,0-1 0,0 0 0,0 0 0,0 0 0,0 0 0,0 0 0,0 0 0,0 0 0,-1 0 0,4-3 0,3-4 0,12-14 0,-18 20 0,-1-1 0,1 1 0,-1 0 0,1-1 0,-1 1 0,0-1 0,0 1 0,0-1 0,0 0 0,-1 1 0,1-6 0,-1 7 0,0 0 0,0 0 0,-1 1 0,1-1 0,0 0 0,-1 1 0,1-1 0,-1 0 0,1 1 0,-1-1 0,1 0 0,-1 1 0,1-1 0,-1 1 0,0-1 0,1 1 0,-1-1 0,0 1 0,0-1 0,1 1 0,-1 0 0,0-1 0,0 1 0,0 0 0,0-1 0,1 1 0,-1 0 0,0 0 0,0 0 0,0 0 0,-1 0 0,-6-1 0,1 1 0,-15 1 0,11 0 0,-3-1-91,10-1-36,0 1-1,0 0 1,0 0-1,0 1 1,0-1 0,0 1-1,0-1 1,0 1-1,-6 2 1,5 0-6699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35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1 250 24575,'3'-3'0,"0"0"0,0 0 0,0 0 0,1 0 0,-1 1 0,1 0 0,-1 0 0,1 0 0,0 0 0,0 0 0,0 1 0,5-2 0,-2 0 0,35-12 0,0 2 0,1 1 0,0 2 0,0 2 0,49-2 0,231 2 0,-237 8 0,3084 5 0,-3046-12 0,223-39 0,37-4 0,44 40 0,58-5 0,548-2 0,-643 20 0,661-3-1365,-1023 0-5461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24575,'0'2373'-1365,"0"-2336"-5461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4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5 24575,'-1'6'0,"-1"0"0,1 0 0,-1-1 0,0 1 0,-1 0 0,1-1 0,-1 1 0,0-1 0,-6 7 0,-12 27 0,13-11 0,2 1 0,0-1 0,2 2 0,1-1 0,2 0 0,0 1 0,8 54 0,-7-82 0,-1-1 0,1 1 0,0-1 0,0 1 0,1 0 0,-1-1 0,0 1 0,0 0 0,1-1 0,-1 1 0,1-1 0,0 1 0,-1-1 0,1 1 0,0-1 0,0 0 0,0 1 0,0-1 0,0 0 0,0 1 0,0-1 0,0 0 0,1 0 0,-1 0 0,0 0 0,1 0 0,-1-1 0,0 1 0,3 1 0,0-2 0,1-1 0,-1 1 0,0-1 0,1 0 0,-1 0 0,0 0 0,0-1 0,1 0 0,-1 1 0,4-4 0,10-4 0,-1-1 0,0-1 0,-1 0 0,0-1 0,0 0 0,-2-2 0,17-18 0,-24 25 0,0-1 0,-1 0 0,0-1 0,0 1 0,-1-1 0,0 0 0,-1-1 0,0 1 0,0-1 0,-1 0 0,-1 0 0,1 0 0,-2 0 0,1 0 0,-1-16 0,-1 20 6,-1 0 0,-1 1 0,1-1 0,-1 0 0,0 1 0,0 0 0,-1-1 0,1 1 0,-1 0 0,0 0 0,-1 0 0,1 1 0,-1-1 0,0 1 0,0 0 0,0 0 0,-1 0 0,1 0 0,-7-3 0,1 1-171,0 0 0,0 1 0,0 0 0,-1 1 0,0 0 0,1 0 0,-1 1 0,-21-2 0,3 2-6661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5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24575,'-6'-1'0,"-2"7"0,0 20 0,2 17 0,2 14 0,1 15 0,2 19 0,1 6 0,-1-7 0,2-13 0,-1-14 0,0-11 0,1-9 0,-1-11-8191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2367 24575,'1534'0'0,"-1491"-3"0,-1-1 0,0-3 0,69-19 0,24-4 0,-111 25 0,0-2 0,-1 0 0,1-1 0,-2-2 0,1 0 0,26-17 0,-7 0 0,0-2 0,39-36 0,72-56 0,-142 109 0,0 0 0,-1 0 0,-1-1 0,0 0 0,0-1 0,-1 0 0,-1 0 0,0-1 0,4-16 0,-1 7 0,1 0 0,18-27 0,13-11 0,-18 31 0,-2-2 0,-2 0 0,-1-1 0,26-65 0,-18 14 0,5 1 0,3 2 0,70-119 0,-72 148 0,-2 0 0,42-102 0,-52 101 0,2 0 0,2 2 0,3 0 0,2 2 0,2 2 0,2 1 0,2 1 0,2 2 0,2 1 0,68-54 0,-92 85 0,1 1 0,1 1 0,-1 1 0,1 1 0,1 0 0,0 1 0,36-8 0,10 3 0,68-4 0,-42 6 0,119-7-37,273 12-1,-251 8-1252,-202-3-5536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19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1009 24575,'25'-25'0,"104"-98"0,-106 103 0,1 2 0,1 1 0,51-27 0,-31 20 0,76-55 0,-82 51 0,2 2 0,53-26 0,176-55 0,-247 98 0,209-80 0,274-66 0,-422 135 0,0 3 0,95-6 0,97-19 0,-242 37 0,0 1 0,0 1 0,38 3 0,26-3 0,198-19 0,-164-2 0,-92 15 0,73-7 0,435 12 0,-286 6 0,420-2-1365,-653 0-5461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0,5 0 0,5 0 0,3 0 0,2 0 0,-1 0 0,1 0 0,0 0 0,-1 0 0,0 0 0,-1 0 0,-5 0-8191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24575,'12'0'0,"10"0"0,13 0 0,7 0 0,7 0 0,-3 0-8191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42 24575,'-6'-6'0,"-8"-2"0,-2-5 0,2-1-8191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1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24575,'6'0'0,"8"0"0,13 6 0,9 8 0,4 2 0,1 3 0,-1 0 0,-6 2 0,-10-3-8191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2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24575,'6'6'0,"2"8"0,-1 14 0,-1 13 0,-1 7 0,-3 1 0,0-8-8191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4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0 152 24575,'0'4'0,"1"1"0,0-1 0,0 1 0,0-1 0,0 0 0,1 0 0,0 0 0,0 1 0,0-2 0,0 1 0,1 0 0,-1 0 0,1-1 0,0 1 0,0-1 0,0 0 0,0 0 0,5 3 0,2 2 0,-1-2 0,1 0 0,1 0 0,-1 0 0,19 6 0,-27-11 0,0-1 0,0 1 0,0 0 0,1-1 0,-1 0 0,0 1 0,0-1 0,0 0 0,0 0 0,0 0 0,0 0 0,1-1 0,-1 1 0,0 0 0,0-1 0,0 0 0,0 1 0,0-1 0,0 0 0,0 0 0,0 0 0,2-2 0,-1 0 0,0 0 0,0-1 0,0 1 0,-1 0 0,1-1 0,-1 1 0,0-1 0,0 0 0,-1 0 0,3-7 0,0-4 0,-1 0 0,0 0 0,-1-1 0,-1 1 0,-1-20 0,0 30 0,-1-1 0,0 1 0,0-1 0,-1 1 0,0 0 0,0 0 0,0 0 0,0 0 0,-1 0 0,0 0 0,0 1 0,0-1 0,-1 1 0,1 0 0,-1 0 0,0 0 0,0 0 0,-5-3 0,6 5 0,1 1 0,-1-1 0,0 0 0,0 1 0,0-1 0,0 1 0,0 0 0,0 0 0,0 0 0,0 1 0,0-1 0,0 1 0,0-1 0,-1 1 0,1 0 0,0 0 0,0 1 0,0-1 0,0 1 0,-1-1 0,1 1 0,0 0 0,0 0 0,0 0 0,0 1 0,1-1 0,-1 1 0,0 0 0,0-1 0,1 1 0,-1 1 0,-2 2 0,2-2-124,0 1 0,1 0 0,-1 0 0,1 0 0,0 0 0,0 0-1,0 0 1,0 1 0,1-1 0,-2 7 0,-2 17-6702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23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81 218 24575,'-6'0'0,"-3"0"0,0 0 0,1-1 0,-1 1 0,-15-5 0,23 5 0,0 0 0,0-1 0,0 1 0,1 0 0,-1-1 0,0 1 0,0 0 0,0-1 0,1 1 0,-1-1 0,0 1 0,1-1 0,-1 0 0,1 1 0,-1-1 0,0 0 0,1 1 0,0-1 0,-1 0 0,1 0 0,-1 1 0,0-3 0,2 2 0,-1-1 0,0 1 0,0-1 0,0 0 0,1 1 0,-1-1 0,1 1 0,-1-1 0,1 1 0,0 0 0,0-1 0,-1 1 0,1 0 0,0-1 0,0 1 0,0 0 0,2-2 0,2-1 0,0 1 0,-1-1 0,1 1 0,0 0 0,0 0 0,1 1 0,-1-1 0,1 1 0,-1 1 0,1-1 0,0 1 0,9-1 0,-6 0 0,0 1 0,0 1 0,0 0 0,0 0 0,0 0 0,-1 1 0,16 4 0,-22-5 0,0 1 0,0 0 0,0-1 0,0 1 0,0 0 0,0 0 0,0 0 0,0 0 0,-1 0 0,1 1 0,0-1 0,-1 1 0,1-1 0,-1 1 0,0-1 0,1 1 0,-1 0 0,0-1 0,0 1 0,0 0 0,0 0 0,0 0 0,-1 0 0,1 0 0,-1 0 0,1 0 0,-1 0 0,0 0 0,1 0 0,-1 0 0,0 1 0,0-1 0,-1 0 0,1 0 0,-1 2 0,0 0 0,0 0 0,0-1 0,-1 1 0,1-1 0,-1 1 0,0-1 0,0 0 0,0 0 0,-1 0 0,1 0 0,-1 0 0,0 0 0,1-1 0,-1 1 0,0-1 0,-1 0 0,1 0 0,-5 3 0,4-4 0,1 1 0,-1-1 0,1 0 0,-1 0 0,1 0 0,-1 0 0,0 0 0,0-1 0,1 0 0,-1 0 0,0 0 0,1 0 0,-1 0 0,0-1 0,1 0 0,-1 0 0,0 0 0,1 0 0,-1 0 0,1-1 0,0 1 0,-1-1 0,1 0 0,0 0 0,0 0 0,0-1 0,-4-3 0,3 1 0,0 0 0,0-1 0,0 0 0,1 1 0,0-1 0,0 0 0,0 0 0,1-1 0,0 1 0,0 0 0,0-1 0,1 1 0,0-1 0,0-10 0,0 4 0,1 2 0,-1 0 0,2 0 0,-1 0 0,2 0 0,1-10 0,-2 18 0,0 0 0,0 1 0,0-1 0,0 1 0,0 0 0,0-1 0,1 1 0,-1 0 0,1 0 0,0-1 0,-1 1 0,1 0 0,0 1 0,0-1 0,0 0 0,1 1 0,-1-1 0,0 1 0,1 0 0,-1-1 0,0 1 0,1 0 0,0 1 0,-1-1 0,5-1 0,5 1 0,1-1 0,-1 2 0,1 0 0,-1 0 0,0 1 0,20 4 0,-29-5 0,1 1 0,0 1 0,-1-1 0,1 0 0,-1 1 0,1-1 0,-1 1 0,0 0 0,0 0 0,0 1 0,4 3 0,-6-5 0,1 1 0,-1 0 0,0 0 0,0-1 0,0 1 0,0 0 0,0 0 0,-1 0 0,1 0 0,-1 0 0,1 0 0,-1 0 0,0 0 0,1 0 0,-1 0 0,0 0 0,-1 0 0,1 0 0,0 1 0,0-1 0,-1 0 0,0 2 0,-1-1 0,1 0 0,-1-1 0,0 1 0,0-1 0,0 1 0,0-1 0,-1 0 0,1 0 0,-1 0 0,1 0 0,-1 0 0,0 0 0,1-1 0,-1 1 0,0-1 0,0 0 0,0 0 0,0 0 0,0 0 0,0 0 0,-1-1 0,1 0 0,-5 1 0,-1 0 0,1-1 0,0 1 0,0-1 0,-1-1 0,1 0 0,0 0 0,0 0 0,-10-4 0,17 5-4,-1-1 0,1 1 0,-1-1 0,1 1 0,0-1 0,-1 0 0,1 0 0,0 0 0,-1 0 0,1 0 0,0 0 0,0 0 0,0 0 0,0 0 0,0 0 0,0-1 0,0 1 0,1 0 0,-2-3 0,2 3 14,0 0 0,0 0 0,0-1 0,0 1 0,0 0 0,0 0 0,0 0 0,0 0 0,1 0 0,-1-1 0,0 1 0,1 0 0,-1 0 0,1 0 0,0 0 0,-1 0 0,1 0 0,0 0 0,1-1 0,1-1-145,1-1 0,0 1 0,-1 0 0,1 0 0,0 1 0,1-1 0,-1 1 0,0 0 0,1 0 0,8-2 0,10 0-6691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5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24575,'12'0'0,"10"0"0,7 0 0,5 0 0,2 0 0,-4 0-8191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6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7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24575,'0'6'0,"0"8"0,6 7 0,2 7 0,0 4 0,-2-3-8191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8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 24575,'0'-6'0,"6"-2"0,2 6 0,0 10 0,-2 9 0,-2 8 0,-1 6 0,-1-3-8191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0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 24575,'-34'28'0,"29"-24"0,-1 0 0,1 0 0,0 0 0,0 1 0,1 0 0,0-1 0,-1 2 0,1-1 0,1 1 0,-1-1 0,1 1 0,-5 12 0,6-11 0,0-1 0,0 1 0,0 0 0,1 0 0,0 0 0,0 0 0,1-1 0,0 1 0,0 0 0,1 0 0,1 7 0,-1-11 0,0 0 0,0 0 0,0 0 0,1 0 0,-1 0 0,1 0 0,0 0 0,0-1 0,0 1 0,0-1 0,0 1 0,0-1 0,1 0 0,-1 0 0,1 0 0,0 0 0,-1-1 0,1 1 0,0-1 0,0 1 0,0-1 0,0 0 0,0 0 0,1 0 0,4 0 0,1 1 0,0-1 0,0 0 0,0-1 0,0 0 0,0 0 0,0-1 0,1 0 0,-1-1 0,0 0 0,-1 0 0,15-6 0,-20 7 0,0 0 0,0-1 0,0 0 0,0 1 0,-1-1 0,1 0 0,-1 0 0,1-1 0,-1 1 0,0 0 0,0-1 0,0 1 0,0-1 0,0 0 0,0 0 0,-1 1 0,0-1 0,1 0 0,-1 0 0,0-1 0,-1 1 0,1 0 0,0 0 0,-1 0 0,0-1 0,0 1 0,0 0 0,0 0 0,0 0 0,0-1 0,-1 1 0,0 0 0,0 0 0,0 0 0,-2-5 0,1 1-49,-1 1 1,0 0-1,0 0 0,-1 0 0,0 0 1,0 0-1,0 1 0,0 0 0,-1 0 1,0 0-1,0 0 0,-1 1 0,1 0 1,-1 0-1,0 0 0,0 1 0,0 0 1,0 0-1,0 0 0,-1 1 0,0 0 1,1 0-1,-1 1 0,0 0 0,0 0 0,0 1 1,-7-1-1,-17 0-6777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2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24575,'0'5'0,"0"9"0,0 8 0,0 12 0,0 5 0,0 4 0,0-1 0,0-7-8191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5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24575,'6'0'0,"2"6"0,6 8 0,0 8 0,-2 6 0,-9-2 0,-5-6-8191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2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26 24575,'-7'-1'0,"0"0"0,0 0 0,0 0 0,0-1 0,-12-5 0,-28-6 0,13 15 0,26 6 0,16 6 0,19 11 0,0-2 0,2 0 0,60 35 0,-80-53 0,-1 0 0,1 1 0,-1 0 0,9 9 0,-16-14 0,0 0 0,-1 0 0,1 0 0,0 0 0,0 0 0,-1 0 0,1 0 0,0 0 0,-1 0 0,1 1 0,-1-1 0,0 0 0,1 0 0,-1 0 0,0 1 0,0-1 0,0 0 0,0 3 0,0-3 0,-1 0 0,1 0 0,-1 1 0,0-1 0,0 0 0,0 0 0,1 0 0,-1 0 0,0 0 0,0 0 0,-1 0 0,1-1 0,0 1 0,0 0 0,0 0 0,0-1 0,-1 1 0,1-1 0,0 1 0,-1-1 0,1 0 0,-2 1 0,-19 3-30,0 0 1,0-2-1,0 0 0,0-2 0,-35-3 0,13 1-1156,12 1-5640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4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24575,'0'6'0,"0"8"0,0 7 0,0 7 0,0 4 0,0 3 0,0 1 0,0 7 0,6 2 0,8-7 0,1-3 0,-1-9-8191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5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25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6417 1907 24575,'-17'-20'0,"1"0"0,-22-33 0,-9-14 0,34 51 0,-141-156 0,133 153 0,0 0 0,-1 2 0,-1 0 0,0 2 0,-1 0 0,-33-13 0,-60-29 0,-211-139 0,280 169 0,-2 2 0,0 3 0,-1 2 0,-61-16 0,-85-34 0,-321-172 0,384 191 0,-12-5 0,-179-78 0,55 24 0,148 63 0,-182-45 0,198 62 0,20 9 0,-41-13 0,54 11 0,-1 3 0,-146-18 0,-159 12 0,41 1 0,186 14 0,-182-4 0,-591 15 0,897 2 0,0 1 0,0 1 0,-47 14 0,40-9 0,-55 7 0,37-8-1365,35-2-5461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8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49 161 24575,'-3'0'0,"1"0"0,0 0 0,0 0 0,0 1 0,-1-1 0,1 1 0,0-1 0,0 1 0,0-1 0,0 1 0,0 0 0,0 0 0,0 0 0,0 0 0,0 1 0,0-1 0,0 0 0,1 1 0,-1-1 0,0 1 0,-2 3 0,4-4 0,0 1 0,-1-1 0,1 1 0,0-1 0,-1 1 0,1-1 0,0 1 0,0-1 0,0 1 0,0-1 0,1 1 0,-1-1 0,0 1 0,1-1 0,-1 0 0,0 1 0,1-1 0,0 1 0,-1-1 0,1 0 0,0 1 0,0-1 0,0 0 0,0 0 0,0 0 0,0 0 0,0 0 0,0 0 0,0 0 0,1 0 0,-1 0 0,0 0 0,2 0 0,7 5 0,-1 1 0,2-2 0,-1 1 0,1-2 0,0 1 0,0-2 0,0 1 0,19 2 0,-29-6 0,0 0 0,0 0 0,1 0 0,-1 0 0,0 0 0,0-1 0,0 1 0,0 0 0,0-1 0,0 1 0,0-1 0,0 1 0,0-1 0,0 1 0,0-1 0,0 1 0,-1-1 0,1 0 0,0 0 0,0 0 0,-1 1 0,1-1 0,0 0 0,-1 0 0,1 0 0,-1 0 0,1 0 0,-1 0 0,1 0 0,-1 0 0,0 0 0,0 0 0,1 0 0,-1-2 0,2-42 0,-2 37 0,0-4-105,0 0 0,-1 0 0,0 0 0,-1 0 0,0 1 0,-1-1 0,0 0 0,-1 1 0,0 0 0,-1 0 0,0 0 0,-14-19 0,-4 3-6721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4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35 187 24575,'-2'0'0,"0"-1"0,1 0 0,-1 0 0,0 0 0,1 0 0,-1 0 0,1 0 0,-1 0 0,1-1 0,0 1 0,-1 0 0,1-1 0,0 1 0,0-1 0,0 1 0,0-1 0,0 0 0,0 1 0,0-1 0,1 0 0,-1 0 0,1 0 0,-1 1 0,1-1 0,0 0 0,0 0 0,0-3 0,-5-52 0,5 53 0,1 0 0,0 0 0,1 0 0,-1 0 0,1 0 0,-1 0 0,1 0 0,0 1 0,1-1 0,-1 1 0,1-1 0,-1 1 0,1 0 0,0 0 0,0 0 0,0 1 0,0-1 0,1 1 0,-1-1 0,1 1 0,0 0 0,-1 1 0,1-1 0,0 1 0,0-1 0,7 0 0,-8 0 0,2 1 0,-1 0 0,0 0 0,0 1 0,0-1 0,0 1 0,0 0 0,1 0 0,-1 0 0,0 0 0,0 1 0,0-1 0,1 1 0,-1 1 0,0-1 0,0 0 0,0 1 0,-1 0 0,1 0 0,0 0 0,-1 0 0,1 1 0,-1-1 0,0 1 0,0 0 0,4 4 0,-2 2 0,-1 0 0,0 0 0,0 0 0,-1 0 0,0 1 0,0-1 0,-1 1 0,-1 0 0,1 13 0,-3 96 0,0-82 0,0 67 0,-4 73 0,5-174 5,-1 0-1,1 0 1,-1 0-1,1 0 0,-1 0 1,0 0-1,0 0 1,0 0-1,-1-1 1,1 1-1,-1 0 0,1-1 1,-1 1-1,0-1 1,0 0-1,0 1 1,0-1-1,-1 0 1,1 0-1,0-1 0,-1 1 1,1 0-1,-1-1 1,0 1-1,0-1 1,-3 1-1,-4 1-252,-1-1 1,1 0-1,-1 0 1,0-1-1,-21-1 1,1-1-6579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44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24575,'0'6'0,"0"8"0,0 7 0,0 7 0,0 4 0,0 3 0,0 2 0,0-13 0,0-21 0,0-17 0,0-19 0,6-10 0,1 9 0,1 16 0,4 17 0,0 15 0,-2 5-8191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1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0 168 24575,'0'-6'0,"0"0"0,1 0 0,0 0 0,0 0 0,0 0 0,0 0 0,1 1 0,0-1 0,0 0 0,1 1 0,5-9 0,-7 12 0,1 0 0,0 0 0,0 0 0,0 0 0,0 0 0,0 0 0,0 1 0,0-1 0,0 1 0,1-1 0,-1 1 0,1 0 0,-1 0 0,1 0 0,-1 0 0,1 1 0,0-1 0,-1 1 0,1 0 0,0-1 0,-1 1 0,1 0 0,0 1 0,-1-1 0,1 0 0,0 1 0,-1-1 0,5 2 0,-4-1 0,-1 1 0,1-1 0,0 0 0,-1 1 0,1-1 0,-1 1 0,0 0 0,1 0 0,-1 0 0,0 0 0,0 0 0,0 1 0,-1-1 0,1 0 0,0 1 0,-1 0 0,0-1 0,1 1 0,-1 0 0,0 0 0,0-1 0,-1 1 0,1 0 0,-1 0 0,1 0 0,-1 0 0,0 0 0,0 0 0,-1 6 0,1-4 0,0 1 0,-1-1 0,0 1 0,0-1 0,-1 1 0,1-1 0,-1 0 0,0 0 0,0 0 0,-1 0 0,0 0 0,0 0 0,0 0 0,0-1 0,-5 5 0,8-9 0,-1 1 0,1-1 0,-1 0 0,1 1 0,-1-1 0,1 0 0,-1 1 0,0-1 0,1 0 0,-1 0 0,1 1 0,-1-1 0,0 0 0,1 0 0,-1 0 0,0 0 0,1 0 0,-1 0 0,0 0 0,1 0 0,-1 0 0,0 0 0,1 0 0,-1 0 0,0-1 0,1 1 0,-1 0 0,1 0 0,-1-1 0,0 1 0,1 0 0,-1-1 0,1 1 0,-1-1 0,1 1 0,-1 0 0,1-1 0,-1 1 0,1-1 0,0 0 0,-1 1 0,1-1 0,0 1 0,-1-1 0,1 1 0,0-1 0,0 0 0,-1 1 0,1-1 0,0 0 0,0 1 0,0-1 0,0-1 0,-7-38 0,6 31 0,1 1 0,0-1 0,0 1 0,1-1 0,0 1 0,0-1 0,1 1 0,0 0 0,1 0 0,0 0 0,0 0 0,6-10 0,-6 13 0,0 1 0,0 0 0,0 0 0,1 0 0,-1 0 0,1 1 0,0-1 0,0 1 0,0 0 0,1 0 0,-1 1 0,1-1 0,0 1 0,-1 0 0,1 0 0,0 1 0,0-1 0,0 1 0,1 0 0,-1 0 0,9 1 0,-11-1 4,0 1 0,0 0 0,1 0 0,-1 1 0,0-1-1,0 1 1,1 0 0,-1 0 0,0 0 0,0 0 0,0 0 0,0 1-1,0-1 1,0 1 0,-1 0 0,1 0 0,0 0 0,-1 0 0,0 0 0,1 0-1,-1 1 1,0-1 0,0 1 0,0 0 0,-1-1 0,1 1 0,-1 0-1,1 0 1,-1 0 0,1 4 0,2 6-252,-1 1 1,-1 0-1,0 0 1,-1 0-1,-1 23 1,-1-5-6579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84 24575,'-1'-3'0,"1"0"0,-1 1 0,1 0 0,-1-1 0,0 1 0,0-1 0,0 1 0,0 0 0,0 0 0,-1-1 0,1 1 0,-1 0 0,1 0 0,-1 0 0,0 1 0,0-1 0,0 0 0,0 1 0,0-1 0,0 1 0,0 0 0,0-1 0,-1 1 0,1 0 0,0 0 0,-1 1 0,-3-2 0,2 1 0,-1 0 0,1 0 0,0 0 0,-1 0 0,1 1 0,0 0 0,-1 0 0,1 0 0,0 0 0,-1 1 0,1-1 0,0 1 0,-1 0 0,1 1 0,-5 1 0,3 2 0,0-1 0,0 1 0,1 1 0,0-1 0,0 1 0,0 0 0,0 0 0,1 1 0,0-1 0,1 1 0,-1 0 0,1 0 0,-2 8 0,4-12 0,0-1 0,0 1 0,0-1 0,0 1 0,1-1 0,-1 1 0,1 0 0,-1-1 0,1 1 0,0-1 0,0 1 0,1 0 0,-1-1 0,0 1 0,1 0 0,-1-1 0,1 1 0,0-1 0,0 1 0,0-1 0,0 0 0,1 1 0,-1-1 0,1 0 0,-1 0 0,1 0 0,0 0 0,-1 0 0,1 0 0,0 0 0,0-1 0,1 1 0,-1-1 0,0 1 0,0-1 0,1 0 0,-1 0 0,1 0 0,4 1 0,-5-2 0,1 1 0,-1-1 0,0 0 0,0 0 0,1 0 0,-1-1 0,0 1 0,0 0 0,0-1 0,1 0 0,-1 1 0,0-1 0,0 0 0,0 0 0,0 0 0,0 0 0,0-1 0,-1 1 0,1 0 0,0-1 0,-1 1 0,1-1 0,-1 0 0,1 0 0,-1 1 0,0-1 0,1 0 0,-1 0 0,0 0 0,0 0 0,-1 0 0,2-4 0,2-5 0,0-1 0,-1 1 0,0-1 0,2-21 0,4-37-1365,-2 44-5461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4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24575,'6'6'0,"3"8"0,-2 8 0,0 6 0,-3 3 0,-1 4 0,-2 1 0,0-5-8191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5.7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24575,'0'-7'0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8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1 24575,'0'412'0,"1"-420"0,-1 1 0,0-1 0,-1 0 0,0 1 0,0-1 0,-1 1 0,-3-11 0,4 15 0,-1 1 0,1 0 0,-1-1 0,0 1 0,1 0 0,-1 0 0,0 0 0,0 1 0,0-1 0,-1 0 0,1 1 0,0-1 0,-1 1 0,1 0 0,-1 0 0,1 0 0,-1 0 0,1 0 0,-1 0 0,0 1 0,1-1 0,-1 1 0,0 0 0,0 0 0,-2 0 0,-6 0 0,1 0 0,-1 1 0,1 0 0,-1 1 0,1 0 0,0 0 0,-16 7 0,21-7 0,0 0 0,1 0 0,-1 0 0,1 1 0,0-1 0,0 1 0,0 0 0,0 0 0,0 1 0,0-1 0,1 1 0,0 0 0,0 0 0,0 0 0,0 0 0,0 1 0,-3 7 0,6-10 0,0 1 0,-1-1 0,1 0 0,0 1 0,0-1 0,1 1 0,-1-1 0,0 0 0,1 1 0,-1-1 0,1 0 0,0 1 0,0-1 0,0 0 0,0 0 0,0 0 0,0 0 0,1 0 0,-1 0 0,1 0 0,-1 0 0,1 0 0,0-1 0,0 1 0,0-1 0,-1 1 0,2-1 0,-1 0 0,0 0 0,0 0 0,3 1 0,8 5 0,0-1 0,1-1 0,26 7 0,-15-7-455,1-1 0,42 1 0,-35-5-6371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24575,'36'0'0,"42"1"0,-76-1 0,0 0 0,0 0 0,0 0 0,0 1 0,-1-1 0,1 0 0,0 1 0,0-1 0,-1 1 0,1 0 0,0-1 0,-1 1 0,1 0 0,-1 0 0,1 0 0,-1 0 0,1 0 0,-1 0 0,0 0 0,3 3 0,-3-2 0,0 1 0,1 0 0,-1-1 0,-1 1 0,1 0 0,0 0 0,-1-1 0,1 1 0,-1 0 0,0 5 0,0-6 0,0 1 0,0-1 0,-1 0 0,1 0 0,-1 1 0,1-1 0,-1 0 0,0 0 0,0 0 0,-2 3 0,2-3 0,0-1 0,0 0 0,-1 1 0,1-1 0,-1 0 0,1 0 0,-1 0 0,1 0 0,-1 0 0,0 0 0,1-1 0,-1 1 0,0 0 0,0-1 0,-2 1 0,-4 2 0,-1 0 0,1 1 0,0-1 0,-13 9 0,15-9 0,0 1 0,0-1 0,0 0 0,-1 0 0,1-1 0,-1 1 0,0-1 0,0-1 0,-7 2 0,0-2-1365,1-1-5461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14 24575,'-2'-2'0,"0"1"0,0 0 0,0 0 0,0 0 0,-1 0 0,1 0 0,0 0 0,-1 0 0,1 1 0,-1-1 0,-3 0 0,-30-1 0,27 2 0,6 0 0,0 0 0,0 0 0,0 0 0,-1 1 0,1-1 0,0 1 0,0-1 0,0 1 0,0 0 0,0 0 0,0 0 0,0 1 0,0-1 0,-3 3 0,3-2 0,1 0 0,-1 0 0,1 1 0,0-1 0,0 1 0,0-1 0,0 1 0,0 0 0,1-1 0,-1 1 0,1 0 0,-2 6 0,2-4 0,0-1 0,0 1 0,0 0 0,1-1 0,-1 1 0,2 9 0,-1-13 0,0 1 0,1-1 0,-1 0 0,1 1 0,-1-1 0,1 0 0,-1 0 0,1 1 0,0-1 0,0 0 0,0 0 0,-1 0 0,1 0 0,1 0 0,-1 0 0,0 0 0,0 0 0,0 0 0,0-1 0,1 1 0,-1 0 0,1-1 0,-1 1 0,0 0 0,1-1 0,-1 0 0,1 1 0,2-1 0,7 2-75,1-2 0,-1 1-1,13-2 1,-11 0-989,4 1-5762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26.0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24575,'0'2'0,"0"4"0,0 2 0,0 2 0,0 2 0,0 1 0,0 1 0,0 0 0,0 0 0,0 0 0,0-1 0,0-1-8191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24575,'946'0'-1365,"-932"0"-5461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24575,'0'39'0,"-1"-1"0,-15 75 0,-8 8 0,15-68 0,2-11 0,1 84 0,5-107 0,-6 32 0,0 12 0,6 163 0,2-106 0,3-50 0,17 85 0,-15-119 0,5 27 0,-2-19 0,3 84 0,-12-102 0,2 0 0,7 41 0,10 37 0,-15-92 0,7 20 0,-7-22 0,-1-1 0,0 1 0,3 18 0,-4 117 0,-4-71 0,2 143 0,0-213 0,0 0 0,-1 1 0,1-1 0,-1 0 0,0 0 0,-1 0 0,-1 4 0,3-8 0,0 1 0,0-1 0,0 1 0,-1-1 0,1 1 0,0-1 0,0 1 0,0-1 0,0 0 0,0 1 0,0-1 0,1 1 0,-1-1 0,0 1 0,0-1 0,0 1 0,0-1 0,1 0 0,-1 1 0,0-1 0,0 1 0,1-1 0,-1 0 0,0 1 0,1-1 0,-1 0 0,1 1 0,-1-1 0,0 0 0,1 1 0,-1-1 0,1 0 0,-1 0 0,1 0 0,-1 1 0,1-1 0,-1 0 0,1 0 0,-1 0 0,1 0 0,-1 0 0,1 0 0,0 0 0,4 1 0,1 0 0,-1-1 0,8 1 0,-8-1 0,137-2 0,28 2 0,-158 1 33,0 1-1,0 0 1,20 6-1,13 2-1527,-31-8-5331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24575,'6'0'0,"-1"-1"0,1 0 0,-1 0 0,0-1 0,0 1 0,1-1 0,4-2 0,19-5 0,-21 7 0,-1 0 0,1 1 0,0 0 0,0 1 0,9-1 0,-15 1 0,0 0 0,-1 0 0,1 0 0,-1 1 0,1-1 0,0 0 0,-1 1 0,1-1 0,-1 1 0,1-1 0,-1 1 0,1 0 0,-1-1 0,0 1 0,1 0 0,-1 0 0,0 0 0,0 0 0,1 0 0,-1 0 0,0 0 0,0 0 0,0 0 0,-1 0 0,1 1 0,0-1 0,0 0 0,-1 0 0,1 1 0,-1-1 0,1 2 0,-1 1 0,1 0 0,-1-1 0,0 1 0,0 0 0,-1-1 0,1 1 0,-1-1 0,0 1 0,0-1 0,-1 1 0,1-1 0,-1 1 0,-3 5 0,-4 3 0,-1 0 0,-13 13 0,10-11 0,10-10-85,0-1 0,-1 1-1,1-1 1,-1 0 0,0 0-1,0 0 1,0 0 0,0-1-1,0 1 1,-1-1 0,1 0-1,-1 0 1,0-1 0,0 1-1,-6 1 1,-3-2-6741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24575,'-3'0'0,"-3"0"0,-1 0 0,1 1 0,0-1 0,-10 3 0,14-3 0,0 1 0,0-1 0,1 1 0,-1 0 0,0-1 0,1 1 0,-1 0 0,1 0 0,-1 0 0,1 0 0,-1 0 0,1 1 0,0-1 0,0 0 0,-1 0 0,1 1 0,0-1 0,1 1 0,-2 2 0,-8 16 0,-8 31 0,15-41 0,1 1 0,0-1 0,1 1 0,0 21 0,1-31 0,0 1 0,1 0 0,-1 0 0,0 0 0,1 0 0,0 0 0,-1 0 0,1 0 0,0-1 0,0 1 0,0 0 0,0 0 0,0-1 0,1 1 0,-1-1 0,3 3 0,-2-3 0,1 1 0,-1-1 0,1 0 0,-1 0 0,1 1 0,0-2 0,0 1 0,-1 0 0,1 0 0,0-1 0,0 1 0,4-1 0,10 1-151,0 0-1,-1-2 0,1 0 0,0 0 1,-1-1-1,1-1 0,-1 0 1,23-8-1,-27 7-6674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48 24575,'1'-2'0,"-1"0"0,1 0 0,-1 0 0,1 0 0,0 0 0,0 0 0,0 0 0,0 1 0,0-1 0,0 0 0,0 1 0,1-1 0,-1 1 0,1-1 0,0 1 0,-1-1 0,1 1 0,3-2 0,-3 2 0,1-1 0,0 0 0,0 1 0,0 0 0,-1 0 0,2-1 0,-1 2 0,0-1 0,0 0 0,0 0 0,0 1 0,5-1 0,-7 1 0,0 0 0,0 0 0,-1 0 0,1 0 0,0 1 0,0-1 0,0 0 0,0 0 0,-1 0 0,1 1 0,0-1 0,0 0 0,-1 1 0,1-1 0,0 1 0,-1-1 0,1 1 0,0-1 0,-1 1 0,1-1 0,0 1 0,0 1 0,-1-1 0,1 0 0,0 0 0,-1 1 0,0-1 0,1 0 0,-1 0 0,0 1 0,0-1 0,0 0 0,0 2 0,0 3 0,-1 1 0,0-1 0,-5 11 0,5-14 0,1-1 0,-3 8 0,0-1 0,-1 0 0,-7 11 0,9-17 0,0 0 0,0-1 0,0 1 0,-1-1 0,1 1 0,-1-1 0,0 0 0,0 0 0,0 0 0,0 0 0,0 0 0,0 0 0,-6 1 0,-8 1 0,14-3 0,0-1 0,1 0 0,-1 1 0,1 0 0,-5 1 0,7-2 0,0 0 0,0 0 0,0 0 0,0 0 0,0 1 0,0-1 0,0 0 0,-1 0 0,1 0 0,0 0 0,0 0 0,0 0 0,0 0 0,0 0 0,0 0 0,0 0 0,0 0 0,0 0 0,0 0 0,0 0 0,0 0 0,0 0 0,0 0 0,0 0 0,0 1 0,0-1 0,0 0 0,0 0 0,0 0 0,0 0 0,0 0 0,0 0 0,0 0 0,0 0 0,0 0 0,0 0 0,0 0 0,0 0 0,0 0 0,0 0 0,0 0 0,0 0 0,0 0 0,1 0 0,-1 0 0,0 1 0,0-1 0,0 0 0,0 0 0,0 0 0,0 0 0,0 0 0,0 0 0,0 0 0,0 0 0,7 2 0,5 1 0,11 0 0,0-1 0,0-1 0,32-2 0,-46 0-227,-1 0-1,0-1 1,0 1-1,0-1 1,15-6-1,-14 4-6598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1867 24575,'-1'-38'0,"2"-42"0,7 45 0,-6 26 0,1 0 0,-1-11 0,0-167 0,-3 96 0,1-233 0,-8 231 0,-1 1 0,10-381 0,0 453 0,6-27 0,0-11 0,-7 30 0,-1 21 0,1 0 0,0 0 0,0 0 0,1 0 0,0-1 0,1 2 0,-1-1 0,5-9 0,-1 5 0,-1 0 0,0 0 0,-1 0 0,-1 0 0,3-19 0,-5 27 0,0 1 0,1-1 0,-1 1 0,1 0 0,0-1 0,0 1 0,0 0 0,0-1 0,1 1 0,-1 0 0,1 0 0,-1 0 0,1 0 0,3-2 0,-2 2 0,0-1 0,1 1 0,-1 0 0,1 0 0,0 0 0,-1 1 0,1-1 0,7-1 0,4 0 0,0 0 0,0 1 0,0 1 0,19 0 0,224 0 0,-114 3 0,-129-3 0,1 0 0,19-4 0,-18 2 0,27-1 0,-9 4 0,-26 1 0,1-1 0,-1 0 0,0 0 0,0-1 0,0 0 0,1 0 0,14-5 0,-12 2-170,0 1-1,1-1 0,-1 2 1,1-1-1,0 2 0,-1-1 1,19 1-1,-15 1-6655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 24575,'3'0'0,"6"0"0,1-2 0,2-1 0,1 0 0,2 1 0,0 0 0,3 1 0,2 1 0,-1-1 0,-1 1 0,0 0 0,-1 1 0,2-1 0,0 0 0,-3 0-8191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24575,'-1'28'0,"0"-15"0,1 0 0,1 1 0,0-1 0,5 21 0,8 31 0,-9-33 0,-2-12 0,-2-15 0,-1 0 0,1 0 0,1 0 0,-1 0 0,3 6 0,-3-9 0,0-1 0,1 1 0,-1 0 0,0-1 0,0 0 0,1 1 0,-1-1 0,1 0 0,0 1 0,-1-1 0,1 0 0,0 0 0,0 0 0,0 0 0,0 0 0,0-1 0,0 1 0,3 0 0,9 2 0,0-1 0,0-1 0,0-1 0,0 1 0,23-3 0,1 0 0,-9 0 0,32-5 0,-39 5 0,16-1 0,76 2 0,-54 2 0,265-1-1365,-310 0-5461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24575,'6'0'0,"3"2"0,4 1 0,2 0 0,1-1 0,0 0 0,1-1 0,-1 0 0,0-1 0,0 0 0,0 0 0,0 0 0,-3-1-8191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2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167 182 24575,'1'-5'0,"-1"1"0,1 0 0,0 0 0,0 0 0,1 0 0,-1 1 0,1-1 0,0 0 0,0 1 0,0-1 0,1 1 0,-1-1 0,1 1 0,-1 0 0,1 0 0,0 0 0,1 1 0,-1-1 0,0 1 0,6-4 0,-1 1 0,0 1 0,0 0 0,1 0 0,-1 0 0,1 1 0,0 1 0,0-1 0,11 0 0,-14 2 0,0 1 0,0 0 0,-1 0 0,1 1 0,0-1 0,0 1 0,0 1 0,-1-1 0,12 5 0,-16-6 0,0 1 0,0 0 0,0-1 0,0 1 0,0-1 0,0 1 0,0 0 0,-1 0 0,1 0 0,0-1 0,0 1 0,-1 0 0,1 0 0,0 0 0,-1 0 0,1 0 0,-1 0 0,0 0 0,1 0 0,-1 1 0,1 1 0,-1-1 0,-1 0 0,1 0 0,-1 0 0,1 0 0,-1 0 0,0 0 0,1 0 0,-1 0 0,0 0 0,0 0 0,0-1 0,-1 1 0,1 0 0,0-1 0,-1 1 0,-2 2 0,-3 3 0,-2 0 0,1-1 0,-1 1 0,0-2 0,0 1 0,-1-1 0,0-1 0,0 1 0,0-2 0,0 1 0,0-2 0,-1 1 0,-13 0 0,-5 0 0,0-1 0,0-1 0,-49-7 0,75 6 0,0-1 0,0 0 0,0 0 0,0 0 0,0-1 0,0 1 0,1-1 0,-1 1 0,0-1 0,1 0 0,0 0 0,-1 0 0,1 0 0,0-1 0,0 1 0,0-1 0,0 1 0,1-1 0,-1 0 0,1 1 0,-1-1 0,1 0 0,0 0 0,0 0 0,0 0 0,1 0 0,-1 0 0,0-6 0,0-1 0,0 0 0,0 0 0,1 0 0,1 0 0,-1 1 0,2-1 0,-1 0 0,4-11 0,-5 20 0,1-1 0,-1 0 0,1 0 0,-1 0 0,1 0 0,0 1 0,-1-1 0,1 0 0,0 1 0,0-1 0,0 0 0,1 1 0,-1 0 0,0-1 0,0 1 0,1 0 0,-1-1 0,1 1 0,-1 0 0,1 0 0,0 0 0,-1 0 0,1 0 0,0 1 0,0-1 0,-1 1 0,1-1 0,0 1 0,0-1 0,0 1 0,0 0 0,0 0 0,0 0 0,-1 0 0,1 0 0,0 0 0,0 1 0,0-1 0,0 1 0,0-1 0,-1 1 0,1 0 0,0-1 0,-1 1 0,1 0 0,2 2 0,11 6 0,-2 1 0,1 0 0,-1 1 0,16 18 0,-10-11 0,-3-4 0,42 42 0,-54-51 0,0 0 0,0 0 0,0 0 0,-1 0 0,0 1 0,0 0 0,0 0 0,0 0 0,2 11 0,-5-15 0,0 0 0,0 0 0,0 0 0,0 0 0,0 0 0,0 0 0,-1 0 0,1 0 0,-1 0 0,1 0 0,-1 0 0,0 0 0,0 0 0,1-1 0,-1 1 0,-1 0 0,1 0 0,0-1 0,0 1 0,-1-1 0,1 1 0,-1-1 0,1 0 0,-1 0 0,0 1 0,1-1 0,-1 0 0,0 0 0,0 0 0,0-1 0,1 1 0,-1 0 0,0-1 0,0 1 0,0-1 0,-4 0 0,-10 3 0,1-1 0,-1 0 0,-24-2 0,33 0 0,-11 0 0,7 1 0,0-1 0,0-1 0,0 0 0,0 0 0,-20-6 0,29 6 0,-1 1 0,1-2 0,0 1 0,0 0 0,-1 0 0,1-1 0,0 1 0,0-1 0,0 0 0,0 1 0,1-1 0,-1 0 0,1 0 0,-1 0 0,1-1 0,-1 1 0,1 0 0,0 0 0,0-1 0,0 1 0,0 0 0,1-1 0,-1 1 0,1-1 0,-1 1 0,1-1 0,0 0 0,0 1 0,0-1 0,1-3 0,-1 0-170,1 0-1,0 0 0,0 0 1,1 0-1,-1 0 0,1 1 1,3-7-1,7-7-6655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45 24575,'-1'-1'0,"1"-1"0,-1 1 0,0-1 0,0 1 0,0-1 0,0 1 0,0 0 0,-1-1 0,-1 0 0,-1-3 0,2 3 0,0 0 0,0 0 0,0 0 0,0 0 0,-1 1 0,1-1 0,-1 1 0,1-1 0,-1 1 0,0-1 0,0 1 0,1 0 0,-1 0 0,0 1 0,0-1 0,0 0 0,0 1 0,-1-1 0,-3 1 0,5 0 0,0 0 0,0 0 0,-1 1 0,1-1 0,0 0 0,0 1 0,0-1 0,0 1 0,0 0 0,0-1 0,1 1 0,-1 0 0,0 0 0,0 0 0,1 0 0,-1 0 0,0 1 0,1-1 0,0 0 0,-1 1 0,1-1 0,0 0 0,0 1 0,0 0 0,0-1 0,0 1 0,0-1 0,0 1 0,0 2 0,-1 2 0,0-2 0,1 0 0,0 1 0,0-1 0,0 0 0,0 9 0,1-12 0,1 1 0,-1-1 0,0 1 0,1-1 0,-1 1 0,1-1 0,0 0 0,-1 1 0,1-1 0,0 0 0,0 0 0,0 1 0,0-1 0,0 0 0,1 0 0,-1 0 0,0 0 0,0 0 0,1 0 0,-1 0 0,3 0 0,-1 1 0,1-1 0,-1 1 0,1-1 0,5 1 0,-5-1 0,-1 0 0,0-1 0,0 1 0,0 0 0,-1 1 0,1-1 0,0 0 0,3 2 0,-5-2 0,5 3 0,0 1 0,0 0 0,0-1 0,0 2 0,4 5 0,-9-10 0,0 0 0,0 0 0,-1 0 0,1 0 0,0 0 0,-1 0 0,1 1 0,-1-1 0,1 0 0,-1 0 0,1 1 0,-1-1 0,0 0 0,0 1 0,0-1 0,0 0 0,0 0 0,0 1 0,-1-1 0,1 0 0,0 1 0,-1-1 0,1 0 0,-1 0 0,1 0 0,-1 1 0,0-1 0,0 0 0,1 0 0,-1 0 0,0 0 0,0 0 0,0 0 0,0 0 0,-2 1 0,-2 1-91,0 0 0,0-1 0,0 1 0,-1-1 0,1 0 0,-1 0 0,0-1 0,1 1 0,-1-1 0,0 0 0,0 0 0,0-1 0,0 0 0,-10 0 0,8 0-6735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256 549 24575,'-19'-17'0,"-14"-11"0,-1-6 0,-13-13 0,31 30 0,-21-19 0,7 9 0,26 22 0,0 1 0,1-1 0,0 1 0,0-1 0,0 0 0,1 0 0,0 0 0,-3-11 0,1 2 0,2-1 0,-1-15 0,2 16 0,0 0 0,2 1 0,3-25 0,-3 33 0,1 0 0,-1 0 0,1 1 0,0-1 0,1 1 0,-1-1 0,1 1 0,0 0 0,0 0 0,0 0 0,1 0 0,0 0 0,-1 1 0,6-4 0,10-5 0,1 1 0,0 0 0,1 1 0,1 1 0,-1 1 0,25-6 0,-40 12 0,-1 0 0,1 1 0,0-1 0,10 0 0,-14 2 0,1 0 0,0 1 0,-1-1 0,1 0 0,-1 1 0,1-1 0,-1 1 0,1 0 0,-1 0 0,0 0 0,1 0 0,-1 0 0,3 2 0,3 2 0,0 1 0,7 6 0,10 8 0,-19-16 0,0 0 0,-1 0 0,1 1 0,-1-1 0,-1 1 0,1 0 0,-1 0 0,0 0 0,0 1 0,-1-1 0,0 1 0,0 0 0,3 9 0,24 76 0,-27-77 0,-1 1 0,0-1 0,-1 1 0,-3 26 0,0-5 0,3-30 0,-1-1 0,-1 0 0,1 0 0,-1-1 0,0 1 0,-1 0 0,1 0 0,-1 0 0,0 0 0,0-1 0,-1 1 0,0-1 0,0 0 0,0 1 0,0-1 0,-1 0 0,0-1 0,0 1 0,0 0 0,0-1 0,-1 0 0,0 0 0,1 0 0,-1-1 0,0 1 0,-9 2 0,1 0 0,-1-1 0,-1 0 0,1-1 0,0 0 0,-1-1 0,0 0 0,0-1 0,-15-1 0,22 0-1365,0 0-5461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 24575,'493'0'0,"-481"-1"0,20-2 0,-19 1 0,19 0 0,14 1 0,87 2 0,-132-1 0,0 0 0,0 0 0,1 0 0,-1 1 0,0-1 0,0 0 0,0 0 0,-1 1 0,1-1 0,0 0 0,0 1 0,0-1 0,0 1 0,0-1 0,0 1 0,-1-1 0,1 1 0,0-1 0,0 1 0,-1 0 0,1 0 0,0-1 0,-1 1 0,1 1 0,1 1 0,-1 0 0,0 0 0,0 1 0,-1-1 0,1 5 0,1 5 0,3 26 0,-1 0 0,-4 63 0,-1-42 0,0 11 0,2 77 0,1-139 0,-1-1 0,5 13 0,1 12 0,-7-30 0,1-1 0,-1 0 0,0 0 0,1 0 0,0 0 0,-1 1 0,1-1 0,0 0 0,0 0 0,0 0 0,1 0 0,-1-1 0,3 4 0,-3-4 0,1 0 0,0 0 0,-1 0 0,1 0 0,0 0 0,0 0 0,0-1 0,0 1 0,0 0 0,0-1 0,0 1 0,0-1 0,0 0 0,0 0 0,0 1 0,4-2 0,169-1 0,221 2 0,-387 0 0,-1-1 0,1 0 0,0-1 0,8-2 0,-8 2 0,0 0 0,0 1 0,16-2 0,-12 3 0,3 0 0,0 0 0,30-5 0,-2-3-1365,-34 7-5461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24575,'2'0'0,"1"0"0,3 0 0,0 0 0,4 0 0,2 0 0,2 0 0,3 0 0,0 0 0,-1 0 0,0-3 0,-1 0 0,-4-1-8191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71 24575,'1'-15'0,"0"12"0,-1-1 0,0 0 0,0 0 0,0 0 0,0 1 0,-1-1 0,1 0 0,-1 0 0,-2-5 0,2 8 0,0 0 0,0 0 0,0 0 0,0 0 0,0 0 0,0 0 0,0 0 0,-1 1 0,1-1 0,0 0 0,0 1 0,-1-1 0,1 1 0,0-1 0,-1 1 0,1 0 0,0 0 0,-1-1 0,1 1 0,-1 0 0,1 0 0,-1 0 0,1 0 0,0 0 0,-1 0 0,1 1 0,-1-1 0,-1 1 0,-1 0 0,-1 0 0,1 0 0,-1 1 0,1-1 0,0 1 0,0 0 0,-5 3 0,3-1 0,1 0 0,0 0 0,0 0 0,0 1 0,1-1 0,-1 1 0,-4 7 0,8-9 0,-1-1 0,1 0 0,0 0 0,0 1 0,0-1 0,0 1 0,1-1 0,-1 0 0,1 1 0,-1-1 0,1 1 0,0-1 0,0 1 0,1-1 0,-1 1 0,0-1 0,1 1 0,0-1 0,0 1 0,1 3 0,-1-6 0,0 1 0,-1 0 0,1 0 0,0 0 0,0-1 0,0 1 0,-1 0 0,1-1 0,0 1 0,0-1 0,0 1 0,0-1 0,0 1 0,0-1 0,0 0 0,0 1 0,1-1 0,-1 0 0,2 1 0,26 0 0,-11-1 0,-4 1 0,-8 0 0,1-1 0,-1 1 0,0 0 0,11 3 0,-16-3 0,1 0 0,-1-1 0,1 1 0,-1-1 0,0 1 0,0 0 0,1 0 0,-1 0 0,0 0 0,0 0 0,0 0 0,0 0 0,0 0 0,0 0 0,0 0 0,-1 0 0,1 1 0,0-1 0,-1 0 0,1 0 0,-1 1 0,1-1 0,-1 0 0,0 2 0,1 5 0,0 0 0,-1 0 0,0 0 0,0 0 0,-1 0 0,-2 9 0,2-17 4,1 1 0,-1 0 0,1 0 0,-1 0 0,1 0 0,-1-1 0,0 1 0,0 0 0,1-1 0,-1 1 0,0 0 0,0-1 0,0 1 0,0-1 0,0 1 0,0-1 0,0 1 0,0-1 0,0 0 0,0 1 0,0-1 0,0 0 0,0 0 0,-1 0 0,1 0 0,0 1 0,0-1 0,0-1 0,-2 1 0,-2 0-252,0-1 1,0 0-1,0 0 1,0 0-1,-6-2 1,2 0-6579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291 424 24575,'0'0'0,"0"-1"0,0 1 0,-1 0 0,1-1 0,0 1 0,0 0 0,-1-1 0,1 1 0,0 0 0,-1 0 0,1-1 0,-1 1 0,1 0 0,0 0 0,-1-1 0,1 1 0,-1 0 0,1 0 0,0 0 0,-1 0 0,1-1 0,-1 1 0,1 0 0,-1 0 0,1 0 0,-1 0 0,0 0 0,-16-1 0,15 1 0,-85-1 0,47 2 0,38-1 0,-1 0 0,1-1 0,0 1 0,-1 0 0,1-1 0,0 0 0,0 1 0,0-1 0,0 0 0,0 0 0,0 0 0,0 0 0,0 0 0,0 0 0,0 0 0,-2-3 0,-2-2 0,0 0 0,1 0 0,-5-8 0,-3-3 0,3 6 0,2 0 0,-13-22 0,18 27 0,0 0 0,1 0 0,-1 0 0,2 0 0,-1-1 0,1 1 0,-1-13 0,2-24 0,2-46 0,-2 87 0,1-1 0,-1 1 0,1-1 0,0 1 0,0 0 0,0-1 0,0 1 0,1 0 0,-1 0 0,1-1 0,2-2 0,3-2 0,16-12 0,-9 8 0,-11 8 0,1 0 0,-1-1 0,1 2 0,1-1 0,-1 0 0,0 1 0,1-1 0,-1 1 0,1 0 0,0 1 0,-1-1 0,1 1 0,0-1 0,0 1 0,1 1 0,-1-1 0,7 0 0,3 1 0,69 2 0,-72-1 0,0 1 0,0 1 0,21 6 0,-25-6 0,0 1 0,-1 0 0,1-1 0,-1 2 0,0-1 0,-1 1 0,1 0 0,-1 0 0,0 0 0,9 12 0,-10-9 0,0-1 0,-1 1 0,-1 0 0,5 14 0,-6-19 0,1 9 0,1 1 0,-2-1 0,2 22 0,-5 40 0,0-32 0,1-37 0,1 7 0,-4 17 0,2-24 0,0 0 0,0-1 0,-1 1 0,1-1 0,-1 1 0,-5 7 0,5-10 0,1 1 0,-1-1 0,0 1 0,0-1 0,-1 1 0,1-1 0,-1 0 0,1 0 0,-1 0 0,0 0 0,1 0 0,-1-1 0,0 1 0,0-1 0,-1 0 0,1 1 0,0-1 0,-1 0 0,1-1 0,0 1 0,-5 0 0,-9 1-6,-1-1 1,0 0-1,-24-2 0,6 1-1336,26 0-5484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0 831 24575,'141'1'0,"150"-2"0,-252-2 0,0-2 0,46-10 0,-5 1 0,-16 5 0,5 2 0,-60 5 0,0 1 0,0-1 0,0-1 0,0 1 0,0-1 0,15-8 0,-18 8 0,0-1 0,0 1 0,-1-1 0,1-1 0,-1 1 0,-1-1 0,1 1 0,-1-1 0,6-8 0,-5 5 0,0 0 0,0 0 0,-1 0 0,-1-1 0,5-16 0,-6 9 0,0-1 0,-1 1 0,-3-24 0,0 1 0,2-88 0,0 120 0,-2 0 0,1 0 0,-1 1 0,0-1 0,-1 0 0,-4-8 0,-3-8 0,2 2 0,2 8 0,1 0 0,1 0 0,0-1 0,1 1 0,1-1 0,-1-13 0,3-9 0,1-37 0,-1 73 0,1-1 0,-1 0 0,0 0 0,0 1 0,1-1 0,-1 0 0,0 1 0,1-1 0,-1 0 0,1 0 0,-1 1 0,1-1 0,-1 1 0,1-1 0,0 1 0,-1-1 0,1 0 0,0 1 0,0 0 0,-1-1 0,1 1 0,0-1 0,0 1 0,1-1 0,3 0 0,0 0 0,0 0 0,8-1 0,-2 1 0,135-19 0,-122 18 0,43 1 0,-46 1 0,0 0 0,0-1 0,22-4 0,-16 1 0,32-1 0,-40 4 0,46-5 0,91 5 59,-81 2-1483,-67-1-5402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24575,'299'0'0,"-279"-1"-1365,-11-1-5461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61 24575,'0'-2'0,"0"-1"0,0-1 0,0 0 0,0 1 0,-1-1 0,-1-4 0,1 6 0,1 1 0,-1 0 0,1 0 0,-1 0 0,0 0 0,0 0 0,1 0 0,-1 1 0,0-1 0,0 0 0,0 0 0,0 0 0,0 1 0,0-1 0,-1 0 0,1 1 0,0-1 0,0 1 0,0-1 0,-1 1 0,0-1 0,-13-3 0,6 2 0,1 0 0,-1 0 0,0 0 0,-13 0 0,18 1 0,0 1 0,1 0 0,-1 0 0,0 1 0,0-1 0,1 1 0,-8 1 0,10-1 0,-1-1 0,1 1 0,0-1 0,0 1 0,0 0 0,0 0 0,0-1 0,0 1 0,0 0 0,1 0 0,-1 0 0,0 0 0,0 0 0,1 0 0,-1 0 0,1 0 0,-1 0 0,1 0 0,-1 0 0,1 0 0,0 0 0,0 0 0,0 1 0,0-1 0,0 0 0,0 1 0,-1 6 0,1 0 0,0-1 0,1 1 0,0 0 0,4 13 0,-4-19 0,0 1 0,0-1 0,0 0 0,0 0 0,0 0 0,1 0 0,-1 0 0,1 0 0,0-1 0,-1 1 0,1 0 0,0-1 0,0 1 0,0-1 0,1 1 0,-1-1 0,0 0 0,0 0 0,1 0 0,-1 0 0,1 0 0,-1 0 0,1-1 0,3 1 0,1 1 0,1 0 0,-1 0 0,0 0 0,0 1 0,0 0 0,12 7 0,-9-4 0,0 0 0,-1 1 0,14 13 0,-21-18 0,0 0 0,0 0 0,0 1 0,-1-1 0,1 1 0,-1-1 0,0 1 0,1-1 0,-2 1 0,1 0 0,0 0 0,-1-1 0,1 6 0,-1-7 0,0 0 0,0 0 0,0 0 0,0 0 0,0 0 0,0 0 0,-1 0 0,1 1 0,0-1 0,-1 0 0,1 0 0,-1 0 0,0 0 0,1 0 0,-1 0 0,0-1 0,1 1 0,-1 0 0,0 0 0,0 0 0,0 0 0,0-1 0,0 1 0,0 0 0,0-1 0,0 1 0,-1-1 0,1 1 0,0-1 0,0 0 0,0 1 0,-1-1 0,1 0 0,0 1 0,-3-1 0,-19 1 0,-36-3 0,55 1 0,-20-3-1365,15 1-5461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203 484 24575,'-11'0'0,"0"0"0,-17-3 0,24 3 0,1-1 0,-1 0 0,1 0 0,-1 0 0,1 0 0,0 0 0,0-1 0,0 0 0,0 1 0,0-1 0,0 0 0,-2-2 0,-6-7 0,0 0 0,1-1 0,1 0 0,0 0 0,1-1 0,0 0 0,2 0 0,-8-19 0,10 21 0,1 1 0,0-1 0,-2-18 0,3 7 0,-4-46 0,6 57 0,1 0 0,2-16 0,-2 24 0,0 0 0,0 0 0,0 0 0,0 0 0,0 1 0,1-1 0,0 0 0,-1 1 0,1-1 0,0 1 0,0-1 0,1 1 0,-1 0 0,4-3 0,24-17 0,-20 14 0,0 0 0,0 1 0,21-11 0,-22 14 0,-2 1 0,-1 0 0,1 0 0,0 0 0,0 1 0,0 0 0,0 0 0,0 0 0,1 1 0,-1 0 0,10-1 0,-11 2 0,12 0 0,0 0 0,0 2 0,21 2 0,-34-3 0,1 1 0,-1-1 0,1 1 0,-1 0 0,0 0 0,0 0 0,0 0 0,0 1 0,-1 0 0,1 0 0,-1 0 0,0 0 0,0 1 0,5 5 0,-4-4 0,-1 0 0,0 1 0,0-1 0,-1 1 0,0 0 0,0 0 0,0 0 0,-1 0 0,0 0 0,-1 1 0,1-1 0,0 12 0,-1-6 0,1 0 0,7 21 0,-6-22 0,0 0 0,0 0 0,0 16 0,-2-19 0,-2 64 0,0-70 0,1 1 0,-1-1 0,0 0 0,0 0 0,0 1 0,0-1 0,-1 0 0,1 0 0,-1 0 0,1 0 0,-4 3 0,-24 20 0,22-20 0,-17 18 0,20-19 0,-1 1 0,1-1 0,-1 0 0,0 0 0,0 0 0,0-1 0,-1 0 0,1 0 0,-7 3 0,5-3 0,0 0 0,1 0 0,-8 6 0,7-4 0,-1-1 0,-9 4 0,7-3-195,1-1 0,-2-1 0,1 0 0,0 0 0,-1 0 0,-20 1 0,24-3-6631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30.1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1221 24575,'26'-3'0,"1"-1"0,-1-1 0,-1 0 0,1-2 0,-1-2 0,0 0 0,23-13 0,71-22 0,-18 16 0,131-44 0,-5-1 0,-157 53 0,368-122 0,106-30 0,-424 136 0,143-63 0,-176 65 0,164-39 0,-210 65 0,0 3 0,0 1 0,50 2 0,-42 1 0,88-11 0,386-64 0,-139 24 0,-121 7 0,-136 27 0,134-13 0,-195 29 0,-13 1 0,0-2 0,98-19 0,-89 10 0,99-6 0,6-1 0,-54 4 0,139-3 0,115 19 0,-142 2 0,613-4 0,-828 2-227,0-1-1,0 1 1,0 0-1,-1 1 1,13 4-1,-6-1-6598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24575,'60'0'0,"63"-1"0,-115 1 0,0-1 0,0-1 0,8-2 0,-8 2 0,1 0 0,11-1 0,50 3 0,-3-1 0,-53-1-1365,-9 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24575,'3'0'0,"6"0"0,3 0 0,7 0 0,4 0 0,1 0 0,3 0 0,-1 0 0,-3 0 0,-2 0 0,-4 0 0,-2 0 0,-3 0 0,-4 0-8191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24575,'2'0'0,"0"2"0,-1 1 0,4 1 0,0 2 0,2 2 0,1 1 0,-2 1 0,1 0 0,0 1 0,1 0 0,3 1 0,1 2 0,-1-3 0,0-1 0,-2-2-8191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 0 24575,'-1'0'0,"0"1"0,1-1 0,-1 0 0,0 0 0,0 1 0,1-1 0,-1 0 0,0 1 0,1-1 0,-1 1 0,0-1 0,1 0 0,-1 1 0,1-1 0,-1 1 0,1 0 0,-1 0 0,-9 13 0,8-11 0,-1 2 18,0 1 0,1-1-1,0 0 1,0 1 0,0-1 0,0 7-1,1-6-265,0 0 0,-1-1 0,0 1-1,0 0 1,-4 7 0,2-8-6578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0 24575,'-1'1'0,"0"0"0,1 1 0,-1-1 0,0 0 0,0 0 0,1 1 0,-1-1 0,1 0 0,-1 1 0,1-1 0,0 1 0,-1 1 0,0 19 0,1-15 0,0 0 0,-1 2 0,1-1 0,0 0 0,1 1 0,0-1 0,0 0 0,1 0 0,3 9 0,-1-7 22,-1-1-1,0 0 1,-1 1-1,2 13 1,-2 38-1148,-2-54 779,0 1-6479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7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 28 24575,'0'18'0,"-1"-13"0,1 0 0,-1 1 0,2-1 0,-1 1 0,1-1 0,2 8 0,-3-12 0,0-1 0,0 0 0,0 1 0,0-1 0,0 1 0,1-1 0,-1 0 0,0 1 0,0-1 0,1 0 0,-1 1 0,0-1 0,0 0 0,1 0 0,-1 1 0,1-1 0,-1 0 0,0 0 0,1 1 0,-1-1 0,0 0 0,1 0 0,-1 0 0,1 0 0,-1 1 0,1-1 0,0 0 0,-1 0 0,1 0 0,0-1 0,0 1 0,0 0 0,-1 0 0,1 0 0,0-1 0,0 1 0,-1 0 0,1-1 0,0 1 0,0-1 0,0 0 0,3-2 0,-1 0 0,1 0 0,4-7 0,-5 6 0,-2 2 0,1 0 0,-1 0 0,1 1 0,0-1 0,0 0 0,0 0 0,2-1 0,-3 3 0,-1 0 0,0-1 0,1 1 0,-1 0 0,1 0 0,-1 0 0,1 0 0,-1 0 0,0 0 0,1 0 0,-1 0 0,1 0 0,-1 0 0,1 0 0,-1 0 0,0 0 0,1 0 0,-1 0 0,1 0 0,0 0 0,0 1 0,0-1 0,-1 1 0,1-1 0,0 1 0,0-1 0,0 1 0,-1 0 0,1-1 0,0 1 0,-1 0 0,1-1 0,0 3 0,6 8 0,-5-7 0,0 1 0,1-2 0,4 8 0,-7-11 0,1 0 0,-1 0 0,0 0 0,0 0 0,0 1 0,0-1 0,1 0 0,-1 0 0,0 0 0,0 0 0,0 0 0,1 0 0,-1 1 0,0-1 0,0 0 0,1 0 0,-1 0 0,0 0 0,0 0 0,1 0 0,-1 0 0,0 0 0,0 0 0,1 0 0,-1 0 0,0 0 0,0 0 0,1 0 0,-1 0 0,0 0 0,0 0 0,1-1 0,-1 1 0,0 0 0,0 0 0,1 0 0,-1 0 0,0 0 0,0 0 0,0-1 0,1 1 0,-1 0 0,0 0 0,0 0 0,0 0 0,0-1 0,0 1 0,1 0 0,-1 0 0,0-1 0,6-11 0,-5 11 0,0-1-43,4-8-177,-1 0 0,0 1-1,-1-1 1,0 0-1,1-14 1,-4 16-6606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24575,'2'0'0,"3"0"0,1 0 0,3 0 0,1 0 0,1 0 0,0 0 0,0 0 0,-1 2 0,-3 0-8191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9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29 24575,'2'-3'0,"3"-2"0,1 1 0,3 1 0,1-1 0,3 1 0,0 0 0,1 1 0,0 1 0,-4 0-8191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7 24575,'0'-1'0,"1"-1"0,2 1 0,2 0 0,2 0 0,2 0 0,2 1 0,2 0 0,0 0 0,1 0 0,1 0 0,-2 0 0,-3 0-8191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32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214 325 24575,'-5'-1'0,"-1"0"0,1-1 0,0 1 0,-1-1 0,1 0 0,0 0 0,0-1 0,0 1 0,1-1 0,-1 0 0,1 0 0,-1-1 0,1 1 0,0-1 0,0 0 0,1 0 0,-1-1 0,1 1 0,-3-6 0,-3-4 0,0 1 0,1-2 0,1 1 0,0-1 0,-5-20 0,9 26 0,0-1 0,1 0 0,0 0 0,0-1 0,1 1 0,1 0 0,0 0 0,1-13 0,0 21 0,-1-1 0,1 0 0,0 1 0,0-1 0,0 1 0,0-1 0,0 1 0,1-1 0,-1 1 0,1 0 0,-1 0 0,1 0 0,0 0 0,0 0 0,0 0 0,0 0 0,0 0 0,0 1 0,1-1 0,-1 1 0,0 0 0,1 0 0,-1 0 0,1 0 0,-1 0 0,1 0 0,0 1 0,-1-1 0,1 1 0,0-1 0,-1 1 0,1 0 0,0 0 0,0 1 0,2 0 0,0-1 0,0 0 0,0 1 0,-1 0 0,1 0 0,0 0 0,-1 0 0,1 1 0,-1 0 0,0 0 0,1 0 0,-1 0 0,0 1 0,0-1 0,0 1 0,-1 0 0,1 0 0,-1 1 0,0-1 0,1 1 0,-1 0 0,-1 0 0,1 0 0,-1 0 0,1 0 0,-1 0 0,-1 1 0,1-1 0,0 1 0,0 7 0,2 5 0,-1 1 0,-1-1 0,-1 1 0,-1 0 0,0 0 0,-5 29 0,4-44 0,1 0 0,-1 0 0,0 0 0,0 0 0,-1 0 0,1-1 0,-1 1 0,1 0 0,-1-1 0,0 1 0,0-1 0,0 1 0,0-1 0,-1 0 0,1 0 0,0 0 0,-1 0 0,0 0 0,1-1 0,-1 1 0,0-1 0,0 1 0,0-1 0,0 0 0,0 0 0,0-1 0,0 1 0,0-1 0,0 1 0,-5-1 0,-11 1 0,0-1 0,0 0 0,-32-5 0,47 4 0,2 1 0,-1-1 0,0 1 0,1-1 0,-1 0 0,0 1 0,1-1 0,-1-1 0,1 1 0,0 0 0,-1 0 0,1-1 0,0 0 0,0 1 0,0-1 0,0 0 0,0 0 0,0 0 0,0 0 0,1 0 0,-1-1 0,1 1 0,0 0 0,-1-1 0,1 1 0,0-1 0,1 1 0,-1-1 0,0 0 0,1 1 0,-1-1 0,1 0 0,0 1 0,0-1 0,0 0 0,0 0 0,0 1 0,1-1 0,0-4 0,0 2 0,0-1 0,1 0 0,-1 0 0,1 1 0,0-1 0,1 1 0,-1-1 0,1 1 0,0 0 0,1 0 0,-1 0 0,1 1 0,0-1 0,0 1 0,0 0 0,1 0 0,5-4 0,-2 5 0,0 0 0,0 0 0,0 0 0,0 1 0,1 0 0,-1 1 0,0 0 0,15 0 0,70 6 0,-88-4 0,0 1 0,1-1 0,-1 1 0,0 0 0,0 0 0,0 0 0,0 1 0,0 0 0,-1 0 0,8 6 0,-9-7 0,0 1 0,-1-1 0,1 1 0,0 0 0,-1 0 0,0 0 0,0 0 0,0 0 0,0 0 0,0 0 0,-1 1 0,1-1 0,-1 1 0,0-1 0,0 1 0,1 5 0,-2-8 0,0-1 0,0 1 0,0 0 0,0-1 0,0 1 0,0-1 0,0 1 0,0 0 0,-1-1 0,1 1 0,0-1 0,0 1 0,0 0 0,-1-1 0,1 1 0,0-1 0,-1 1 0,1-1 0,0 1 0,-1-1 0,1 1 0,-1-1 0,1 1 0,-1-1 0,1 0 0,-1 1 0,1-1 0,-1 0 0,1 1 0,-1-1 0,1 0 0,-1 0 0,0 0 0,1 1 0,-1-1 0,1 0 0,-1 0 0,0 0 0,1 0 0,-1 0 0,1 0 0,-1 0 0,0 0 0,1 0 0,-1 0 0,1-1 0,-1 1 0,0 0 0,1 0 0,-1-1 0,1 1 0,-1 0 0,1 0 0,-1-1 0,1 1 0,-1-1 0,1 1 0,-1-1 0,0 0 0,-33-23 0,26 18-85,0-1 0,0-1-1,1 1 1,0-1 0,0 0-1,1-1 1,0 0 0,0 0-1,1 0 1,0-1 0,1 0-1,0 0 1,1 0 0,0 0-1,-2-11 1,3-3-6741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3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 0 24575,'0'395'0,"-7"-349"0,7-45 0,0-1 0,1 1 0,-1 0 0,0-1 0,0 1 0,1-1 0,-1 1 0,0 0 0,1-1 0,-1 1 0,1-1 0,-1 1 0,1-1 0,-1 1 0,1-1 0,-1 1 0,1-1 0,-1 0 0,1 1 0,0-1 0,-1 1 0,1-1 0,0 0 0,-1 0 0,1 1 0,0-1 0,0 0 0,0 0 0,26 4 0,-22-4 0,2 1 0,0-1 0,0 1 0,1-1 0,-1-1 0,0 1 0,0-1 0,0 0 0,0-1 0,0 1 0,-1-1 0,9-3 0,0 0-1365,-9 4-5461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4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24575,'-1'21'0,"1"-12"0,-1 0 0,2 0 0,2 15 0,-3-23 0,0 0 0,0 0 0,0 0 0,1 0 0,-1-1 0,0 1 0,1 0 0,-1 0 0,1-1 0,-1 1 0,1 0 0,0 0 0,-1-1 0,1 1 0,0-1 0,-1 1 0,1 0 0,0-1 0,0 1 0,0-1 0,0 0 0,0 1 0,2 0 0,-1-1 0,1 1 0,-1-1 0,1 0 0,-1 0 0,5 0 0,13 1 0,-20-1 0,0 0 0,1 0 0,-1 0 0,0 0 0,1 0 0,-1 0 0,0 0 0,0 0 0,1 0 0,-1 0 0,0 0 0,0 1 0,1-1 0,-1 0 0,0 0 0,0 0 0,0 0 0,1 0 0,-1 1 0,0-1 0,0 0 0,0 0 0,1 0 0,-1 1 0,0-1 0,0 0 0,0 0 0,0 0 0,0 1 0,0-1 0,0 0 0,0 1 0,-5 6 0,-13 3 0,14-8-136,0 0-1,-1 0 1,0-1-1,1 1 1,-1-1-1,0 0 1,0 0-1,1 0 0,-10 0 1,7-1-6690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24575,'1'0'0,"3"0"0,3 0 0,0 0 0,1 0 0,1 0 0,1 0 0,-1 0 0,0 0 0,0 0 0,-1 0 0,0 0 0,-2 0-8191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0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4 0 24575,'-3'67'0,"3"-67"0,-1 0 0,1 1 0,0-1 0,0 1 0,0-1 0,0 1 0,0-1 0,0 1 0,0-1 0,0 1 0,0-1 0,0 0 0,1 1 0,-1-1 0,0 1 0,0-1 0,0 1 0,1-1 0,-1 0 0,0 1 0,0-1 0,1 1 0,-1-1 0,0 0 0,1 1 0,-1-1 0,1 0 0,-1 0 0,0 1 0,1-1 0,-1 0 0,1 0 0,-1 1 0,1-1 0,-1 0 0,1 0 0,-1 0 0,1 0 0,-1 0 0,1 0 0,-1 0 0,1 1 0,-1-1 0,2-1 0,2 1 0,1-1 0,0 1 0,-1-1 0,8-3 0,9 0 0,-20 4 0,0 0 0,0 0 0,1 0 0,-1 1 0,0-1 0,0 0 0,0 0 0,1 1 0,-1-1 0,0 1 0,0-1 0,0 1 0,0-1 0,0 1 0,0 0 0,0-1 0,0 1 0,0 0 0,-1 0 0,1-1 0,0 1 0,0 0 0,-1 0 0,1 0 0,-1 0 0,1 0 0,-1 0 0,1 0 0,-1 0 0,0 0 0,1 2 0,-1-2 0,0 0 0,1 1 0,-1-1 0,0 0 0,0 0 0,0 0 0,0 1 0,-1-1 0,1 0 0,0 0 0,-1 0 0,1 0 0,0 0 0,-1 1 0,0-1 0,1 0 0,-1 0 0,0 0 0,1 0 0,-1 0 0,0 0 0,0-1 0,0 1 0,0 0 0,0 0 0,0 0 0,0-1 0,-2 2 0,-2-1-24,0 0 0,0 0 0,0 0 0,0-1 0,0 1 0,0-1 0,0 0 0,-7-1 0,-1 0-1125,6 1-5677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24575,'0'0'0,"1"1"0,-1-1 0,0 0 0,0 1 0,1-1 0,-1 0 0,0 1 0,1-1 0,-1 0 0,1 1 0,-1-1 0,0 0 0,1 0 0,-1 1 0,1-1 0,-1 0 0,1 0 0,-1 0 0,0 0 0,1 0 0,-1 0 0,1 1 0,-1-1 0,1 0 0,-1 0 0,2 0 0,15 0 0,-15 0 0,85 0-1365,-81 0-5461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24575,'39'-1'0,"42"2"0,-80-1 0,0 0 0,0 0 0,0 0 0,0 1 0,0-1 0,0 0 0,0 0 0,0 1 0,0-1 0,0 1 0,-1-1 0,1 1 0,0-1 0,0 1 0,-1-1 0,1 1 0,0-1 0,0 1 0,-1 0 0,1-1 0,-1 1 0,1 0 0,-1 0 0,1-1 0,-1 1 0,0 0 0,1 0 0,-1 0 0,0-1 0,0 1 0,1 2 0,-1 2 0,1 1 0,-1 0 0,-2 10 0,1-3 0,0 186 0,2-191 0,0 0 0,0-1 0,4 11 0,-3-10 0,0-1 0,0 1 0,0 11 0,-2 3 0,1-9 0,-1 1 0,-1-1 0,-3 19 0,4-31 0,0 0 0,-1 0 0,1 0 0,-1 0 0,1 0 0,-1 0 0,0 0 0,1 0 0,-1 0 0,0-1 0,0 1 0,0 0 0,0 0 0,0 0 0,0-1 0,0 1 0,0-1 0,0 1 0,0 0 0,0-1 0,0 1 0,0-1 0,-1 0 0,1 1 0,0-1 0,0 0 0,-2 0 0,-4 1 0,-1-1 0,1 0 0,-14-1 0,2 0 0,18 1-46,-3 0-174,0 0 0,0 0 0,-1 0 1,1 1-1,-5 0 0,4 1-6606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9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58 0 24575,'-2'0'0,"-1"2"0,-1 1 0,0 1 0,-1-1 0,-1 0 0,1 0 0,0 0 0,-1-1 0,0 1 0,0 0 0,0 0-8191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22 0 24575,'-2'5'0,"1"0"0,-1 0 0,1 0 0,0 0 0,0 0 0,1 1 0,0-1 0,0 6 0,0 13 0,-7 69 0,4-67 59,-1 12-1483,4-33-5402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3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14 40 24575,'14'-14'0,"-11"10"0,0 1 0,0 0 0,0 0 0,5-3 0,-7 5 0,1 0 0,0 0 0,-1 1 0,1-1 0,0 0 0,0 1 0,-1-1 0,1 1 0,0 0 0,0 0 0,0-1 0,0 1 0,0 0 0,0 0 0,0 0 0,0 1 0,-1-1 0,1 0 0,0 1 0,0-1 0,0 1 0,0-1 0,-1 1 0,1 0 0,0-1 0,-1 1 0,1 0 0,-1 0 0,1 0 0,-1 0 0,1 0 0,-1 1 0,0-1 0,1 0 0,-1 0 0,0 1 0,0-1 0,0 1 0,-1-1 0,1 1 0,0-1 0,0 1 0,0 2 0,0 2 0,0 0 0,0 0 0,-1 0 0,0 0 0,0 0 0,-1 0 0,-2 11 0,3-16 0,-1 0 0,0 0 0,1 0 0,-1 0 0,0-1 0,0 1 0,0 0 0,0 0 0,0-1 0,0 1 0,0 0 0,0-1 0,0 1 0,0-1 0,0 1 0,0-1 0,0 0 0,-1 1 0,1-1 0,0 0 0,0 0 0,-3 1 0,-4-1 0,1 1 0,-13-2 0,11 1 0,-31-1-1365,34 1-5461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24575,'1'0'0,"2"0"0,2 0 0,1 0 0,0 0 0,2 0 0,-1 0 0,1 0 0,-1 0 0,1 0 0,-2 0-8191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36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5720 966 24575,'0'0'0,"-1"1"0,1 0 0,-1 0 0,1-1 0,-1 1 0,1 0 0,-1 0 0,1-1 0,-1 1 0,0-1 0,0 1 0,1-1 0,-1 1 0,0-1 0,0 1 0,1-1 0,-1 1 0,0-1 0,0 0 0,0 0 0,0 1 0,0-1 0,1 0 0,-1 0 0,0 0 0,0 0 0,0 0 0,0 0 0,0 0 0,0 0 0,-1-1 0,-34-2 0,-21-10 0,-86-32 0,42 12 0,-476-111 14,-11 36-108,229 44-413,-116-29 376,-603-96 144,465 121 322,-39-5 35,451 45-370,-185-20 0,132 12 0,143 18 0,76 11-1365,7 0-5461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24575,'1'0'0,"2"0"0,2 0 0,1 0 0,0 0 0,1 0 0,1 0 0,0 0 0,-1 0 0,1 0 0,-1 0 0,1 0 0,-2 0-8191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7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24575,'2'0'0,"1"0"0,1 0 0,2 0 0,2 0 0,2 0 0,1 0 0,-1 0 0,0 0 0,-1 0 0,-1 0 0,-1 0-8191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26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69 107 24575,'-2'-2'0,"1"1"0,-1 0 0,0 0 0,0 0 0,0 0 0,-4-2 0,3 2 0,-2-1 0,0-1 0,0 1 0,0-1 0,0 0 0,1 0 0,-5-5 0,8 7 0,0 0 0,0 0 0,0 0 0,0-1 0,0 1 0,0 0 0,0-1 0,1 1 0,-1 0 0,1-1 0,-1 1 0,1-1 0,0 1 0,-1-1 0,1 1 0,0-1 0,0 1 0,0-1 0,0 1 0,1-1 0,-1 1 0,0-1 0,1 1 0,1-3 0,0 1 0,0 0 0,1 0 0,0 1 0,-1-1 0,1 1 0,0 0 0,1 0 0,-1 0 0,0 0 0,1 0 0,-1 0 0,1 1 0,0-1 0,0 1 0,7-1 0,-10 1 0,0 1 0,0 0 0,0 0 0,1 0 0,-1 0 0,0 1 0,0-1 0,0 0 0,0 0 0,0 0 0,0 1 0,0-1 0,0 1 0,0-1 0,0 0 0,0 1 0,0 0 0,0-1 0,1 2 0,0-1 0,-1 1 0,0-1 0,0 1 0,0-1 0,0 1 0,0-1 0,0 1 0,0 0 0,0 3 0,1 3 0,-1 0 0,0 0 0,-1 14 0,0-20 0,0 7 0,0-7 0,0 1 0,0-1 0,0 1 0,0-1 0,-1 1 0,0 3 0,0-6 0,1 1 0,0 0 0,-1-1 0,1 1 0,-1 0 0,1-1 0,-1 1 0,1-1 0,-1 1 0,0-1 0,1 1 0,-1-1 0,0 1 0,0-1 0,1 0 0,-1 1 0,0-1 0,0 0 0,1 0 0,-1 1 0,0-1 0,0 0 0,0 0 0,0 0 0,1 0 0,-1 0 0,-1 0 0,-3 0 0,0 1 0,0-1 0,1 1 0,-1 0 0,0 0 0,-8 2 0,11-2 0,1 0 0,-1 0 0,1-1 0,-1 1 0,1 0 0,-1 0 0,1 0 0,0 0 0,-1 1 0,1-1 0,0 0 0,0 0 0,0 1 0,0-1 0,0 0 0,1 1 0,-1-1 0,0 1 0,1-1 0,-1 1 0,1-1 0,-1 3 0,0 9 0,1 1 0,1 14 0,0-1 0,-1-25 0,0 0 0,0 0 0,0 0 0,0-1 0,1 1 0,-1 0 0,1 0 0,-1-1 0,2 3 0,-2-3 0,1-1 0,0 1 0,-1 0 0,1 0 0,0-1 0,-1 1 0,1-1 0,0 1 0,0 0 0,0-1 0,-1 0 0,1 1 0,0-1 0,0 1 0,0-1 0,0 0 0,0 1 0,0-1 0,0 0 0,2 0 0,23 2 0,0-1 0,47-3 0,-69 2 0,-1 0 0,1-1 0,-1 1 0,1-1 0,-1 0 0,0 0 0,1 0 0,-1 0 0,0 0 0,5-3 0,-7 3 0,0 0 0,1-1 0,-1 1 0,0 0 0,1 0 0,-1 0 0,0-1 0,0 1 0,0-1 0,-1 1 0,1-1 0,0 1 0,0-1 0,-1 1 0,1-1 0,-1 1 0,0-1 0,0 0 0,1 1 0,-2-4 0,1-3 0,0-1 0,-4-14 0,3 20 0,0 1 0,0-1 0,0 0 0,0 0 0,0 1 0,-1-1 0,0 1 0,1-1 0,-1 1 0,0-1 0,-5-3 0,5 5 0,-1-1 0,0 1 0,1 0 0,-1 0 0,0 0 0,0 0 0,0 0 0,-4 0 0,-8-3 0,11 3-96,-2-1-158,0 0 0,-1 0 0,0 0 1,-10-1-1,10 3-6572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2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 49 24575,'-1'0'0,"1"1"0,-1-1 0,1 0 0,-1 0 0,1 0 0,0 0 0,-1 0 0,1 1 0,0-1 0,-1 0 0,1 0 0,0 0 0,-1 1 0,1-1 0,0 0 0,-1 1 0,1-1 0,0 0 0,0 0 0,-1 1 0,1-1 0,0 0 0,0 1 0,0-1 0,0 1 0,-1-1 0,1 1 0,-2 12 0,1-11 0,-2 26 0,1 0 0,4 45 0,-2-71 0,0-1 0,1 1 0,-1 0 0,0-1 0,1 1 0,0-1 0,-1 1 0,1-1 0,0 1 0,0-1 0,0 1 0,0-1 0,0 0 0,0 1 0,0-1 0,0 0 0,3 2 0,-3-3 0,0 1 0,0-1 0,0 1 0,0-1 0,0 0 0,0 0 0,0 1 0,0-1 0,1 0 0,-1 0 0,0 0 0,0 0 0,0 0 0,0 0 0,1 0 0,-1 0 0,0 0 0,0-1 0,0 1 0,0 0 0,0-1 0,0 1 0,0-1 0,0 1 0,0-1 0,0 1 0,0-1 0,1 0 0,4-3 0,-1-1 0,0 1 0,0-1 0,-1 0 0,0 0 0,0 0 0,5-9 0,-3 6 0,-1 0 0,9-8 0,-14 15 0,0 1 0,1 0 0,-1-1 0,0 1 0,1-1 0,-1 1 0,1 0 0,-1 0 0,1-1 0,-1 1 0,0 0 0,1 0 0,-1-1 0,1 1 0,-1 0 0,1 0 0,0 0 0,-1 0 0,1 0 0,0 0 0,-1 0 0,0 0 0,1 0 0,-1 0 0,0 0 0,1 0 0,-1 1 0,0-1 0,0 0 0,1 0 0,-1 0 0,0 1 0,0-1 0,1 0 0,-1 0 0,0 1 0,0-1 0,0 0 0,1 0 0,-1 1 0,0-1 0,1 4 0,1-1 0,-1 1 0,-1 0 0,1 3 0,1 0 0,4 15 0,-5-21 0,-1 0 0,1 0 0,0 1 0,-1-1 0,1 0 0,0 0 0,0 0 0,0 0 0,0 0 0,0 0 0,0 0 0,0 0 0,2 1 0,-2-1 0,-1-1 0,1 0 0,0 0 0,-1 0 0,1 0 0,-1 0 0,1 0 0,0 0 0,-1 0 0,1 0 0,-1 0 0,1 0 0,0 0 0,-1 0 0,1 0 0,-1-1 0,1 1 0,-1 0 0,1 0 0,-1-1 0,1 1 0,-1 0 0,1 0 0,-1-1 0,1 1 0,-1 0 0,1-1 0,-1 1 0,0-1 0,1 1 0,-1 0 0,0-1 0,1 1 0,-1-1 0,9-17 0,-7 11 0,0 2 0,-1 0 0,1 0 0,0 1 0,0-1 0,1 0 0,0 1 0,5-8 0,-3 7 14,-1-1-1,0 1 0,-1-1 0,0 0 1,0 0-1,0 0 0,-1 0 1,3-8-1,-2-1-508,0 0 0,0-21 0,-3 25-6331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3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24575,'5'0'0,"4"0"0,8 0 0,4 0 0,0 0 0,-3 0-8191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24575,'3'0'0,"2"0"0,4 0 0,3 0 0,1 0 0,2 0 0,0 0 0,-3 0-8191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 24575,'0'-2'0,"3"-1"0,3 1 0,5-1 0,4 2 0,1 0 0,4 0 0,2 1 0,1 0 0,-1 0 0,-5 0-8191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7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72 0 24575,'0'27'0,"-1"1"0,-1-1 0,-12 48 0,3-30 0,-6 78 0,17-119 0,-14 70 0,2-23 0,12-49 0,0 0 0,-1 0 0,1 0 0,0 0 0,0-1 0,0 1 0,1 0 0,-1 0 0,0 0 0,1-1 0,1 4 0,-2-4 0,1 0 0,0 0 0,-1-1 0,1 1 0,0 0 0,0 0 0,0 0 0,0-1 0,0 1 0,0 0 0,0-1 0,0 1 0,0-1 0,0 1 0,1-1 0,-1 1 0,0-1 0,0 0 0,1 0 0,-1 1 0,2-1 0,19 2 0,1-1 0,41-3 0,-10 0 0,-25 2-1365,-17 0-5461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12 24575,'2'0'0,"1"0"0,4 0 0,0-1 0,3 0 0,0-1 0,0 1 0,1 0 0,-1 0 0,-1 1 0,0 0 0,0 0 0,0 0 0,0 0 0,0 0 0,-2-1 0,0-1 0,-2 0-8191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20 24575,'1'0'0,"-1"1"0,1-1 0,-1 0 0,1 0 0,0 0 0,-1 0 0,1 1 0,-1-1 0,1 0 0,-1 0 0,1 1 0,-1-1 0,1 0 0,-1 1 0,1-1 0,-1 0 0,0 1 0,1-1 0,-1 0 0,1 1 0,-1-1 0,0 1 0,0-1 0,1 1 0,4 16 0,-4-4 0,-1-12 0,0-4 0,0-3 0,-1 2 0,1 0 0,0 0 0,1 0 0,-1 1 0,2-6 0,-2 8 0,1 0 0,-1 0 0,1 0 0,-1 0 0,1 0 0,-1 0 0,1 1 0,0-1 0,-1 0 0,1 0 0,0 0 0,0 1 0,0-1 0,0 0 0,0 1 0,0-1 0,0 1 0,0-1 0,0 1 0,0-1 0,0 1 0,0 0 0,0-1 0,0 1 0,2 0 0,-3 0 0,8-2 0,1 1 0,-1 0 0,1 0 0,-1 1 0,11 1 0,-17-1 0,0 0 0,-1 0 0,1 1 0,0-1 0,0 0 0,-1 1 0,1 0 0,-1-1 0,1 1 0,-1 0 0,1-1 0,-1 1 0,1 0 0,-1 0 0,0 0 0,1 0 0,-1 0 0,0 1 0,0-1 0,0 0 0,0 0 0,0 1 0,0-1 0,-1 0 0,1 1 0,0-1 0,-1 1 0,1-1 0,-1 1 0,0-1 0,0 0 0,1 3 0,-1 10 0,0 0 0,-1 0 0,0-1 0,-5 18 0,4-9-1365,1-14-5461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3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11 0,0 6 0,0 2 0,5 2 0,0 4 0,1 1 0,-1-2 0,-2-2 0,-1-1 0,3-7 0,2-2 0,-1-1 0,-2 1 0,-1-4-8191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43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202 27 24575,'0'-2'0,"-1"1"0,0 0 0,1-1 0,-1 1 0,0 0 0,0 0 0,1 0 0,-1-1 0,0 1 0,0 0 0,0 0 0,-1 1 0,1-1 0,0 0 0,0 0 0,0 0 0,-1 1 0,1-1 0,0 1 0,-1-1 0,1 1 0,0-1 0,-1 1 0,1 0 0,-1 0 0,1-1 0,-2 1 0,-41-3 0,41 3 0,-1 0 0,0 1 0,0-1 0,1 1 0,-1 0 0,1 0 0,-1 0 0,1 0 0,-1 1 0,1-1 0,0 1 0,-1 0 0,1 0 0,0 0 0,0 1 0,0-1 0,1 1 0,-1-1 0,1 1 0,-1 0 0,1 0 0,0 0 0,0 0 0,0 1 0,1-1 0,-1 1 0,1-1 0,0 1 0,0-1 0,0 1 0,0-1 0,0 1 0,1 0 0,0 0 0,0-1 0,0 1 0,0 0 0,0-1 0,1 1 0,0 0 0,-1-1 0,2 1 0,-1 0 0,0-1 0,1 0 0,-1 1 0,4 4 0,-2-5 0,1 0 0,0 0 0,0 0 0,0 0 0,0-1 0,0 1 0,0-1 0,0 0 0,1-1 0,-1 1 0,1-1 0,-1 0 0,1 0 0,0 0 0,0 0 0,8-1 0,8 0 0,-1 0 0,30-5 0,-48 5 0,1 0 0,-1-1 0,0 1 0,1 0 0,-1-1 0,0 0 0,0 1 0,0-1 0,1 0 0,-1 0 0,0 0 0,0 0 0,0-1 0,0 1 0,-1-1 0,1 1 0,0-1 0,0 1 0,-1-1 0,1 0 0,-1 0 0,0 0 0,1 0 0,-1 0 0,0 0 0,0 0 0,-1 0 0,1 0 0,0-1 0,-1 1 0,1 0 0,-1-1 0,1 1 0,-1 0 0,0-1 0,0 1 0,0 0 0,-1-1 0,1 1 0,0 0 0,-1 0 0,0-1 0,1 1 0,-1 0 0,0 0 0,0 0 0,0 0 0,0 0 0,-1 0 0,1 0 0,-1 0 0,1 0 0,-1 0 0,1 1 0,-1-1 0,0 1 0,0-1 0,0 1 0,0 0 0,0 0 0,0 0 0,0 0 0,0 0 0,0 0 0,-1 0 0,1 1 0,-5-1 0,-20-3 0,0 1 0,0 2 0,0 1 0,-51 6 0,75-6 0,0 1 0,-1 0 0,1 0 0,0 0 0,0 0 0,0 0 0,0 1 0,0-1 0,0 1 0,0 0 0,-4 3 0,7-4 0,-1-1 0,1 0 0,0 1 0,-1-1 0,1 1 0,0-1 0,-1 1 0,1-1 0,0 1 0,-1-1 0,1 1 0,0-1 0,0 1 0,0-1 0,-1 1 0,1-1 0,0 1 0,0-1 0,0 1 0,0 0 0,0-1 0,0 1 0,0-1 0,0 1 0,1 0 0,-1 1 0,1-1 0,0 0 0,0 0 0,0-1 0,0 1 0,0 0 0,0 0 0,0 0 0,0-1 0,0 1 0,0 0 0,1-1 0,-1 1 0,0-1 0,0 0 0,3 1 0,20 4-44,0-1 0,0-2 0,0 0 0,0-2 0,25-2 0,-10 1-1057,-15 0-5725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24575,'2'0'0,"1"0"0,2 0 0,2 0 0,1 0 0,1 0 0,0 0 0,0 0 0,0 0 0,0 0 0,0 0 0,0 0 0,-1 0-8191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8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 0 24575,'0'2'0,"0"0"0,0 3 0,-1 1 0,-1 1 0,0 0 0,0 1 0,1 0 0,1 0 0,-1 0 0,1 1 0,0 1 0,2 0 0,0-2-8191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24575,'0'0'-8191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47 24575,'0'-2'0,"0"0"0,0 0 0,1 0 0,-1-1 0,0 1 0,1 0 0,-1 0 0,1 0 0,0 0 0,0 0 0,0 0 0,0 0 0,1 0 0,2-4 0,-3 5 0,1 0 0,0 0 0,0 0 0,-1 0 0,1 0 0,0 0 0,0 0 0,0 0 0,0 1 0,0-1 0,0 0 0,1 1 0,-1 0 0,0-1 0,0 1 0,0 0 0,4 0 0,-5 0 0,2 0 0,1 0 0,-1 0 0,1 1 0,-1-1 0,1 1 0,3 0 0,-6 0 0,0-1 0,0 0 0,0 1 0,0-1 0,0 1 0,-1 0 0,1-1 0,0 1 0,0 0 0,0-1 0,-1 1 0,1 0 0,0 0 0,-1-1 0,1 1 0,-1 0 0,1 0 0,-1 0 0,1 0 0,-1 0 0,0 0 0,0-1 0,1 3 0,0 8 0,-1-1 0,0 1 0,-1 0 0,0 0 0,-1-1 0,-3 12 0,-2 14 0,5-28 27,0 0 0,-4 10 1,3-12-270,1 0 1,0 0 0,1 0 0,0 0 0,-1 8 0,2-8-6585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1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31 24575,'4'-1'0,"1"1"0,-1-1 0,0 0 0,0 0 0,0 0 0,6-3 0,8-2 0,-3 2 0,-1 1 0,1 0 0,0 1 0,1 0 0,-1 1 0,19 0 0,-33 1 0,0 0 0,0 1 0,0-1 0,-1 0 0,1 1 0,0-1 0,0 0 0,0 1 0,0-1 0,-1 0 0,1 1 0,0-1 0,-1 1 0,1 0 0,0-1 0,-1 1 0,1-1 0,-1 1 0,1 0 0,-1-1 0,1 1 0,-1 0 0,1 0 0,-1-1 0,0 1 0,0 0 0,1 0 0,-1-1 0,0 3 0,1 2 0,-1 0 0,0 1 0,-1 7 0,1-5 0,-11 121 0,-12-4 0,18-99 0,1 1 0,1-1 0,3 46 0,0-64 0,0-6 0,0 0 0,0 0 0,0-1 0,0 1 0,0 0 0,-1 0 0,1-1 0,-1 1 0,1 0 0,-1-1 0,0 1 0,-1 1 0,1-2 0,0 0 0,0 0 0,0 0 0,0-1 0,0 1 0,0 0 0,0-1 0,0 1 0,0-1 0,-1 1 0,1-1 0,0 0 0,0 1 0,-1-1 0,1 0 0,0 0 0,-1 0 0,1 1 0,-3-2 0,-86-1-1365,82 2-5461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4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105 0 24575,'-2'4'0,"-1"-1"0,0 1 0,1 0 0,0 0 0,0 0 0,0 0 0,0 0 0,1 0 0,-1 7 0,-1-1 0,-12 41 0,4 0 0,-7 66 0,18-111 0,-1 1 0,2-1 0,0 8 0,0-13 0,0-5 0,1-7 0,-1-10 0,-1 14 0,0 1 0,0-1 0,1 0 0,0 1 0,5-13 0,-6 18 0,1-1 0,0 0 0,0 1 0,0-1 0,0 1 0,1-1 0,-1 1 0,0 0 0,1-1 0,-1 1 0,1 0 0,0 0 0,-1 0 0,1 0 0,0 0 0,0 0 0,0 0 0,-1 1 0,1-1 0,0 0 0,0 1 0,0-1 0,0 1 0,1 0 0,-1 0 0,3 0 0,0-1 0,0 1 0,0 0 0,0 0 0,0 1 0,0 0 0,6 1 0,-10-2 0,0 0 0,0 0 0,0 1 0,0-1 0,0 1 0,0-1 0,0 1 0,0-1 0,0 1 0,0-1 0,0 1 0,0 0 0,0-1 0,-1 1 0,1 0 0,0 0 0,-1 0 0,1-1 0,-1 1 0,1 0 0,-1 0 0,1 0 0,-1 0 0,0 0 0,1 0 0,-1 0 0,0 0 0,0 0 0,0 0 0,0 0 0,0-1 0,0 1 0,0 2 0,-1-2 0,0 1 0,1 0 0,-1-1 0,0 1 0,0-1 0,0 1 0,0-1 0,0 0 0,0 1 0,-1-1 0,1 0 0,0 0 0,-1 0 0,1 0 0,-3 2 0,-1-1 0,1 1 0,-1-1 0,0 0 0,-6 3 0,2-4-23,0 1 0,0-1 0,1 0 0,-1-1-1,0 1 1,-16-3 0,3 2-1180,14-1-5623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 24575,'0'-1'0,"2"-1"0,1 0 0,3 1 0,1 0 0,1 1 0,2-1 0,1 1 0,3 0 0,0 0 0,0 0 0,-1 0 0,-1 0 0,-3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24575,'2'0'0,"1"-2"0,2 1 0,4-2 0,2 0 0,2 0 0,-1 0 0,0 0 0,-1 1 0,-1 0 0,-2 1-8191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1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48 24575,'0'-2'0,"1"-1"0,-1 1 0,1 0 0,0 0 0,0 0 0,0 0 0,0-1 0,0 1 0,0 0 0,0 1 0,1-1 0,0 0 0,-1 0 0,1 0 0,0 1 0,0-1 0,0 1 0,0-1 0,0 1 0,0 0 0,0 0 0,1-1 0,-1 1 0,1 1 0,-1-1 0,1 0 0,-1 0 0,6 0 0,-8 1 0,6 0 0,-1-1 0,1 1 0,0 0 0,-1 1 0,7 0 0,-11-1 0,1 1 0,-1-1 0,0 0 0,0 1 0,0-1 0,0 1 0,0-1 0,0 1 0,0-1 0,0 1 0,0 0 0,0-1 0,0 1 0,0 0 0,0 0 0,-1-1 0,1 1 0,0 0 0,-1 0 0,1 0 0,-1 0 0,1 0 0,-1 0 0,1 0 0,-1 0 0,0 0 0,1 0 0,-1 0 0,0 2 0,0 0 0,0 1 0,0 0 0,0 0 0,0-1 0,-1 1 0,1 0 0,-3 3 0,3-6 0,0 0 0,-1 1 0,0-1 0,1 0 0,-1 0 0,0 0 0,0 0 0,1 0 0,-1 0 0,0 0 0,0-1 0,0 1 0,0 0 0,-1 0 0,1-1 0,0 1 0,0 0 0,0-1 0,-1 1 0,1-1 0,0 1 0,-1-1 0,1 0 0,0 0 0,-2 1 0,-18-1 0,12-2 0,9 2 0,0 0 0,0 0 0,-1-1 0,1 1 0,0 0 0,0 0 0,0 0 0,0 0 0,0-1 0,0 1 0,0 0 0,0 0 0,0 0 0,0-1 0,0 1 0,0 0 0,0 0 0,0 0 0,0-1 0,0 1 0,1 0 0,-1 0 0,0 0 0,0 0 0,0-1 0,0 1 0,0 0 0,0 0 0,1 0 0,-1 0 0,0 0 0,0-1 0,0 1 0,0 0 0,1 0 0,-1 0 0,2-1 0,-1 0 0,1 0 0,0 0 0,0 0 0,0 0 0,-1 1 0,1-1 0,0 1 0,0-1 0,0 1 0,0-1 0,0 1 0,3 0 0,31 0 0,-22 1 0,-5-1 0,-6-1 0,0 1 0,1 0 0,-1 1 0,0-1 0,0 0 0,6 2 0,-8-2 0,0 1 0,-1-1 0,1 1 0,0-1 0,0 1 0,0-1 0,-1 1 0,1-1 0,0 1 0,-1 0 0,1-1 0,0 1 0,-1 0 0,1 0 0,-1-1 0,0 1 0,1 0 0,-1 0 0,1-1 0,-1 1 0,0 0 0,0 0 0,0 0 0,0 0 0,0-1 0,0 3 0,1 2 0,-1 1 0,0 0 0,-1 0 0,1-1 0,-3 8 0,2-11 0,0 1 0,0-1 0,0 0 0,0 0 0,-1 1 0,1-1 0,-1 0 0,1 0 0,-1 0 0,0-1 0,0 1 0,0 0 0,0-1 0,-5 4 0,-6 1 0,-1 1 0,-27 7 0,35-12-111,-1-1 0,1 1 0,-1-2 0,0 1 0,1-1 0,-14 0 0,14 0-477,-4 0-6238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31 24575,'-1'0'0,"-1"0"0,1 0 0,0 1 0,-1-1 0,1 0 0,0 1 0,-1-1 0,1 1 0,0-1 0,0 1 0,-1-1 0,1 1 0,0 0 0,0-1 0,0 1 0,0 0 0,0 0 0,0 0 0,0 0 0,1 0 0,-1 0 0,0 0 0,0 0 0,1 0 0,-1 0 0,1 0 0,-1 0 0,1 0 0,0 0 0,-1 0 0,1 3 0,-1 0 0,0 1 0,1-1 0,0 1 0,0-1 0,0 1 0,1-1 0,2 7 0,-3-10 0,1 0 0,-1 0 0,1 0 0,-1 0 0,1 0 0,0 0 0,0-1 0,0 1 0,0 0 0,-1 0 0,1-1 0,0 1 0,0-1 0,0 1 0,1 0 0,-1-1 0,0 0 0,0 1 0,0-1 0,0 0 0,0 1 0,1-1 0,-1 0 0,0 0 0,0 0 0,0 0 0,1 0 0,-1 0 0,0 0 0,0 0 0,1 0 0,-1-1 0,0 1 0,0 0 0,0-1 0,0 1 0,0 0 0,0-1 0,1 0 0,-1 1 0,0-1 0,-1 1 0,1-1 0,0 0 0,0 0 0,0 1 0,0-1 0,-1 0 0,1 0 0,1-1 0,1-10 0,-2 9 0,-1 1 0,1 0 0,0 0 0,0-1 0,0 1 0,0 0 0,3-4 0,-4 5 0,1 1 0,0-1 0,0 1 0,-1-1 0,1 1 0,0 0 0,0-1 0,0 1 0,0 0 0,0-1 0,0 1 0,-1 0 0,1 0 0,0 0 0,0-1 0,0 1 0,0 0 0,0 0 0,0 0 0,0 0 0,0 1 0,0-1 0,0 0 0,0 0 0,0 0 0,0 1 0,1 0 0,3 0 0,-1 1 0,1 0 0,-1 0 0,0 1 0,6 3 0,-7-3 0,0-1 0,0 0 0,1 0 0,-1 0 0,1 0 0,0-1 0,-1 1 0,9 1 0,-11-3 0,-1 0 0,1 0 0,0 0 0,0 0 0,0 0 0,-1 0 0,1-1 0,0 1 0,0 0 0,-1 0 0,1-1 0,0 1 0,0 0 0,-1-1 0,1 1 0,0-1 0,-1 1 0,1-1 0,-1 1 0,1-1 0,-1 1 0,1-1 0,-1 1 0,1-1 0,-1 1 0,1-1 0,-1 0 0,0 1 0,0-1 0,1 0 0,-1 1 0,0-2 0,2-3 0,-1 0 0,1 0 0,-1-7 0,0 8 0,6-45-1365,-6 44-5461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46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109 1 24575,'-4'-1'0,"0"1"0,0 0 0,0 1 0,0-1 0,0 1 0,0 0 0,0-1 0,1 2 0,-1-1 0,0 0 0,0 1 0,1 0 0,-1 0 0,1 0 0,-1 0 0,1 1 0,0-1 0,0 1 0,0 0 0,1-1 0,-1 1 0,-4 7 0,3-2 0,0 0 0,1 0 0,0 1 0,1 0 0,0-1 0,0 1 0,0 0 0,1 0 0,1 12 0,-1-15 0,1 0 0,0 0 0,1 0 0,-1 0 0,1 0 0,0-1 0,1 1 0,-1 0 0,1 0 0,0-1 0,1 1 0,-1-1 0,1 0 0,0 0 0,1 0 0,5 7 0,-4-7 0,1 0 0,-1-1 0,1 1 0,0-1 0,0-1 0,0 1 0,1-1 0,-1 0 0,1 0 0,0-1 0,0 0 0,0 0 0,11 1 0,14 1 0,-20-4 0,-14-1 0,2 0 0,-1 1 0,0 0 0,0 0 0,1-1 0,-1 1 0,0 0 0,0-1 0,1 1 0,-1-1 0,1 1 0,-1-1 0,0 1 0,1-1 0,-1 1 0,1-1 0,-1 0 0,1 1 0,-1-1 0,1 0 0,0 1 0,-1-1 0,1 0 0,0 0 0,0 1 0,0-1 0,-1 0 0,1 0 0,0 0 0,0 1 0,0-1 0,0 0 0,0 0 0,0 0 0,0 1 0,1-1 0,-1 0 0,0 0 0,0 1 0,0-1 0,1 0 0,-1 0 0,1 1 0,-1-1 0,0 0 0,1 1 0,-1-1 0,1 1 0,0-2 0,33-39 0,-25 31 0,-4 5 0,-1 1 0,1 0 0,0 0 0,0 0 0,1 0 0,-1 1 0,1 0 0,-1 0 0,1 0 0,0 1 0,11-3 0,-15 4 0,0 1 0,0-1 0,0 1 0,0 0 0,0 0 0,0-1 0,0 1 0,0 1 0,0-1 0,0 0 0,0 0 0,0 1 0,0-1 0,0 1 0,0-1 0,-1 1 0,1 0 0,0 0 0,0 0 0,-1 0 0,1 0 0,0 0 0,-1 1 0,1-1 0,-1 0 0,1 1 0,-1-1 0,0 1 0,0 0 0,0-1 0,0 1 0,0 0 0,0-1 0,0 1 0,0 0 0,-1 0 0,1 0 0,-1 0 0,1 0 0,-1 3 0,0-2 0,1-1 0,-1 1 0,-1 0 0,1-1 0,0 1 0,0-1 0,-1 1 0,0-1 0,1 1 0,-1-1 0,0 0 0,0 1 0,0-1 0,-1 0 0,1 0 0,0 1 0,-1-1 0,0 0 0,1 0 0,-1-1 0,-3 3 0,1 0 0,-1 0 0,0-1 0,0 0 0,0 0 0,-1 0 0,1-1 0,-1 1 0,1-1 0,-10 2 0,10-3 0,0 0 0,0 0 0,0-1 0,0 0 0,0 0 0,0 0 0,0 0 0,0-1 0,0 0 0,0 0 0,-6-2 0,9 2 0,-1 0 0,1 0 0,0 0 0,0 0 0,0 0 0,0-1 0,0 1 0,1-1 0,-1 0 0,0 1 0,1-1 0,-1 0 0,1 0 0,-1 0 0,1 0 0,0 0 0,0 0 0,0 0 0,0 0 0,0-1 0,1 1 0,-1 0 0,0-5 0,1 5 0,0-1 0,0 1 0,1 0 0,-1-1 0,1 1 0,-1 0 0,1 0 0,0 0 0,0 0 0,0-1 0,0 1 0,0 0 0,0 0 0,0 1 0,1-1 0,-1 0 0,1 0 0,-1 1 0,1-1 0,0 1 0,0-1 0,0 1 0,0 0 0,0 0 0,0 0 0,0 0 0,0 0 0,0 0 0,3 0 0,-3 0 0,-1 0 0,0 1 0,1-1 0,-1 1 0,1-1 0,-1 1 0,1 0 0,-1-1 0,1 1 0,-1 0 0,1 0 0,-1 0 0,1 0 0,-1 0 0,1 1 0,-1-1 0,1 0 0,-1 1 0,0-1 0,1 1 0,-1-1 0,1 1 0,-1 0 0,0 0 0,0-1 0,1 1 0,-1 0 0,0 0 0,0 0 0,0 0 0,0 1 0,0-1 0,0 0 0,0 0 0,-1 1 0,1-1 0,0 0 0,-1 1 0,1-1 0,-1 0 0,1 3 0,-1-2-33,0 0 0,-1 1 0,1-1 0,-1 0 0,0 1 0,0-1 0,1 0 0,-2 0-1,1 1 1,0-1 0,0 0 0,-1 0 0,1 0 0,-1-1 0,1 1 0,-1 0 0,0-1 0,-3 3 0,1 1-704,-10 8-6089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24575,'1'0'0,"4"0"0,2 0 0,3 0 0,3 0 0,-1 0 0,0 0 0,-1 0 0,-2 0 0,0 0 0,-2 0-8191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24575,'-1'0'0,"0"0"0,4 0 0,2 0 0,1 0 0,1 0 0,1 0 0,0 0 0,0 0 0,0 0 0,-1 0 0,2 0 0,-1 0-8191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3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 24575,'0'-1'0,"1"-1"0,5 1 0,3 0 0,3 0 0,0 1 0,0-1 0,-1 1 0,-2 0 0,0 0 0,-1 0 0,-2 0-8191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4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30 0 24575,'0'0'0,"0"0"0,0 0 0,0 0 0,0 0 0,0 0 0,0 0 0,0 0 0,0 0 0,0 0 0,0 0 0,0 0 0,0 1 0,1-1 0,-1 0 0,0 0 0,0 0 0,0 0 0,0 0 0,0 0 0,0 0 0,0 0 0,0 0 0,0 0 0,0 0 0,0 0 0,0 0 0,0 0 0,0 0 0,0 0 0,0 0 0,0 0 0,0 0 0,0 0 0,0 0 0,1 0 0,-1 0 0,0 0 0,0 0 0,0 0 0,0 0 0,0 0 0,0 0 0,0 0 0,0 0 0,0 0 0,0 0 0,0 0 0,0 0 0,0 0 0,0 0 0,0-1 0,3 6 0,-2 7 0,0 0 0,0 1 0,-1-1 0,-3 18 0,-13 49 0,13-69 0,-1 11 0,2 1 0,0 41 0,2-47 0,-7 48 0,6-62 0,1 0 0,0 0 0,1 0 0,-1-1 0,0 1 0,0 0 0,1 0 0,0 0 0,-1-1 0,1 1 0,1 1 0,-1-2 0,0 0 0,-1 0 0,1 0 0,0-1 0,0 1 0,0 0 0,1-1 0,-1 1 0,0-1 0,0 1 0,0-1 0,0 0 0,1 1 0,-1-1 0,0 0 0,0 0 0,1 0 0,-1 1 0,3-1 0,56-1-1365,-50 0-5461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5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24575,'2'0'0,"0"0"0,3 0 0,1 0 0,2 0 0,0 0 0,2 0 0,-2 0 0,1 0 0,-1 0 0,0 0 0,-1 0 0,1 0 0,-1 0 0,-1 0-8191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24575,'0'2'0,"0"2"0,0 4 0,0 1 0,0 3 0,0 0 0,0-2 0,0 0 0,0-2 0,0-1-8191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8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 0 24575,'-1'1'0,"-1"2"0,0 3 0,1 3 0,0 1 0,1 2 0,-1-2 0,1-1 0,0-1-8191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1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24575,'1'0'0,"2"0"0,3 0 0,3 0 0,2 0 0,1 0 0,-1 0 0,-1 0 0,0 0 0,-2 0 0,1 0 0,-1 0-8191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2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24575,'0'1'0,"0"2"0,0 1 0,0 2 0,0 1 0,0 2 0,0 0 0,0-1 0,0 0 0,0-1-8191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3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24575,'0'2'0,"0"2"0,0 1 0,0 2 0,0 2 0,0 1 0,0 0 0,0 0 0,0-1 0,0 0 0,0-3-8191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47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5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110 0 24575,'66'0'0,"-65"0"0,0 1 0,0-1 0,0 0 0,0 0 0,-1 1 0,1-1 0,0 1 0,0-1 0,0 0 0,-1 1 0,1-1 0,0 1 0,-1 0 0,1-1 0,-1 1 0,1-1 0,0 1 0,-1 0 0,1-1 0,-1 1 0,0 0 0,1 0 0,-1-1 0,0 1 0,0 0 0,1 0 0,-1-1 0,0 1 0,0 0 0,0 0 0,0 1 0,0 4 0,0 0 0,0 0 0,-2 7 0,1-9 0,-27 132 0,23-106 0,-6 51 0,10-76 0,0 1 0,-4 10 0,3-10 0,0-1 0,1 1 0,-1 7 0,1 3 0,1-7 0,0 0 0,-1 0 0,0-1 0,-4 13 0,4-20 0,1 0 0,-1 0 0,1 0 0,-1 0 0,0 0 0,0 0 0,1 0 0,-1 0 0,0 0 0,0 0 0,0-1 0,0 1 0,0 0 0,-1-1 0,1 1 0,0 0 0,0-1 0,0 1 0,-1-1 0,1 0 0,0 1 0,-1-1 0,1 0 0,-2 1 0,-5-1 0,1 0 0,0 1 0,-11-3 0,4 2 0,-23-1-1365,31 1-5461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9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 0 24575,'0'1'0,"0"2"0,0 1 0,-1 1 0,-1 0 0,1 2 0,-1 0 0,0 1 0,-1 0 0,-1-1-8191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 24575,'0'0'0,"0"0"0,0 0 0,0 0 0,0 0 0,0 0 0,0-1 0,0 1 0,0 0 0,0 0 0,0 0 0,0 0 0,0 0 0,0 0 0,0 0 0,0-1 0,0 1 0,0 0 0,1 0 0,-1 0 0,0 0 0,0 0 0,0 0 0,0 0 0,0 0 0,0 0 0,0 0 0,0-1 0,0 1 0,0 0 0,0 0 0,1 0 0,-1 0 0,0 0 0,0 0 0,0 0 0,0 0 0,0 0 0,5 2 0,3 6 0,-6-2 0,0 1 0,0 0 0,-1 0 0,0 0 0,0 0 0,-1 0 0,-1 11 0,1-1 0,-1 206 0,0-265 0,2-44 0,0 85 0,-1 0 0,0 0 0,0 0 0,1 1 0,-1-1 0,0 0 0,1 0 0,-1 0 0,1 1 0,-1-1 0,1 0 0,0 1 0,-1-1 0,1 0 0,0 1 0,-1-1 0,1 1 0,0-1 0,0 1 0,0-1 0,-1 1 0,1 0 0,0-1 0,0 1 0,0 0 0,0-1 0,0 1 0,0 0 0,0 0 0,0 0 0,0 0 0,1 0 0,5 0 0,-1-1 0,1 2 0,11 0 0,-14 0 0,-2-1 0,-1 0 0,1 0 0,-1 1 0,0-1 0,1 0 0,-1 1 0,1 0 0,-1-1 0,0 1 0,0-1 0,1 1 0,-1 0 0,0 0 0,0 0 0,0-1 0,0 1 0,1 2 0,0-1 0,-1 0 0,1 0 0,-1 1 0,0-1 0,0 1 0,0-1 0,2 6 0,-2 0 0,0-1 0,-1 1 0,0 0 0,-1 13 0,1-20 5,0 0-1,0 0 1,-1 0-1,1 0 0,0 0 1,-1 0-1,1 0 1,-1 0-1,1 0 1,-1 0-1,0 0 0,1 0 1,-1 0-1,0 0 1,0 0-1,0 0 1,0-1-1,0 1 1,0 0-1,0-1 0,0 1 1,0 0-1,0-1 1,0 1-1,0-1 1,-3 1-1,-1 0-252,0 0 1,0-1-1,1 1 1,-2-1-1,-6 0 1,6 0-6579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20 24575,'0'-1'0,"1"-1"0,2 1 0,2-2 0,2-1 0,1 1 0,1 0 0,0 2 0,-1 0 0,0 0 0,0 1 0,-1 0-8191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6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24575,'1'0'0,"2"0"0,2 0 0,0 0 0,2 0 0,0 0 0,-1 0-8191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8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136 0 24575,'-2'0'0,"0"1"0,1-1 0,-1 0 0,0 1 0,0-1 0,1 1 0,-1-1 0,0 1 0,1 0 0,-1 0 0,1-1 0,-1 1 0,0 1 0,-20 17 0,11-9 0,2-4 0,5-3 0,0-1 0,1 1 0,-1 0 0,1 0 0,0 1 0,0-1 0,0 0 0,0 1 0,0-1 0,1 1 0,0 0 0,-3 8 0,1 1 0,2 0 0,0 1 0,0-1 0,2 1 0,1 20 0,-1-33 0,0 1 0,0-1 0,0 0 0,1 1 0,-1-1 0,0 0 0,1 0 0,-1 0 0,1 1 0,0-1 0,-1 0 0,1 0 0,0 0 0,0 0 0,0 0 0,0 0 0,0 0 0,0 0 0,0 0 0,0 0 0,0 0 0,0-1 0,1 1 0,-1 0 0,0-1 0,1 1 0,-1-1 0,0 1 0,1-1 0,2 1 0,-2-1 0,0 0 0,1 0 0,-1 0 0,0 0 0,0-1 0,1 1 0,-1 0 0,0-1 0,0 1 0,0-1 0,0 0 0,0 0 0,0 0 0,0 0 0,0 0 0,0 0 0,0 0 0,-1 0 0,4-3 0,3-4 0,12-14 0,-18 20 0,-1-1 0,1 1 0,-1 0 0,1-1 0,-1 1 0,0-1 0,0 1 0,0-1 0,0 0 0,-1 1 0,1-6 0,-1 7 0,0 0 0,0 0 0,-1 1 0,1-1 0,0 0 0,-1 1 0,1-1 0,-1 0 0,1 1 0,-1-1 0,1 0 0,-1 1 0,1-1 0,-1 1 0,0-1 0,1 1 0,-1-1 0,0 1 0,0-1 0,1 1 0,-1 0 0,0-1 0,0 1 0,0 0 0,0-1 0,1 1 0,-1 0 0,0 0 0,0 0 0,0 0 0,-1 0 0,-6-1 0,1 1 0,-15 1 0,11 0 0,-3-1-91,10-1-36,0 1-1,0 0 1,0 0-1,0 1 1,0-1 0,0 1-1,0-1 1,0 1-1,-6 2 1,5 0-6699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35.6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1 250 24575,'3'-3'0,"0"0"0,0 0 0,0 0 0,1 0 0,-1 1 0,1 0 0,-1 0 0,1 0 0,0 0 0,0 0 0,0 1 0,5-2 0,-2 0 0,35-12 0,0 2 0,1 1 0,0 2 0,0 2 0,49-2 0,231 2 0,-237 8 0,3084 5 0,-3046-12 0,223-39 0,37-4 0,44 40 0,58-5 0,548-2 0,-643 20 0,661-3-1365,-1023 0-5461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1.3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24575,'0'2373'-1365,"0"-2336"-5461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4.1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78 5 24575,'-1'6'0,"-1"0"0,1 0 0,-1-1 0,0 1 0,-1 0 0,1-1 0,-1 1 0,0-1 0,-6 7 0,-12 27 0,13-11 0,2 1 0,0-1 0,2 2 0,1-1 0,2 0 0,0 1 0,8 54 0,-7-82 0,-1-1 0,1 1 0,0-1 0,0 1 0,1 0 0,-1-1 0,0 1 0,0 0 0,1-1 0,-1 1 0,1-1 0,0 1 0,-1-1 0,1 1 0,0-1 0,0 0 0,0 1 0,0-1 0,0 0 0,0 1 0,0-1 0,0 0 0,1 0 0,-1 0 0,0 0 0,1 0 0,-1-1 0,0 1 0,3 1 0,0-2 0,1-1 0,-1 1 0,0-1 0,1 0 0,-1 0 0,0 0 0,0-1 0,1 0 0,-1 1 0,4-4 0,10-4 0,-1-1 0,0-1 0,-1 0 0,0-1 0,0 0 0,-2-2 0,17-18 0,-24 25 0,0-1 0,-1 0 0,0-1 0,0 1 0,-1-1 0,0 0 0,-1-1 0,0 1 0,0-1 0,-1 0 0,-1 0 0,1 0 0,-2 0 0,1 0 0,-1-16 0,-1 20 6,-1 0 0,-1 1 0,1-1 0,-1 0 0,0 1 0,0 0 0,-1-1 0,1 1 0,-1 0 0,0 0 0,-1 0 0,1 1 0,-1-1 0,0 1 0,0 0 0,0 0 0,-1 0 0,1 0 0,-7-3 0,1 1-171,0 0 0,0 1 0,0 0 0,-1 1 0,0 0 0,1 0 0,-1 1 0,-21-2 0,3 2-6661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45.0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24575,'-6'-1'0,"-2"7"0,0 20 0,2 17 0,2 14 0,1 15 0,2 19 0,1 6 0,-1-7 0,2-13 0,-1-14 0,0-11 0,1-9 0,-1-11-8191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50.4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3 24575,'-28'-1'0,"15"0"0,-1 1 0,1 0 0,0 1 0,0 0 0,-21 6 0,30-6 0,1 1 0,-1-1 0,1 1 0,0-1 0,0 1 0,0 0 0,0 0 0,0 1 0,0-1 0,1 1 0,-1-1 0,1 1 0,0 0 0,0 0 0,0 0 0,0 0 0,0 0 0,0 0 0,1 1 0,0-1 0,-1 0 0,1 1 0,1-1 0,-1 1 0,0 5 0,-2 8 0,1 1 0,0 0 0,2 0 0,0 0 0,3 22 0,-3-36 0,1 0 0,-1 0 0,1 0 0,0 0 0,1-1 0,-1 1 0,1 0 0,-1-1 0,1 1 0,0-1 0,0 1 0,1-1 0,-1 0 0,1 0 0,-1 0 0,1 0 0,0-1 0,0 1 0,0-1 0,1 0 0,-1 1 0,0-1 0,1-1 0,0 1 0,-1 0 0,1-1 0,0 0 0,0 0 0,4 1 0,25-1 0,20 2 0,-51-2 0,0-1 0,0 0 0,0 1 0,0-1 0,0 1 0,0 0 0,0 0 0,0 0 0,0 0 0,0 0 0,-1 0 0,1 0 0,0 0 0,0 1 0,-1-1 0,1 1 0,-1-1 0,2 3 0,-3-3 0,0 0 0,0-1 0,0 1 0,0 0 0,0 0 0,0-1 0,0 1 0,0 0 0,0-1 0,-1 1 0,1 0 0,0-1 0,0 1 0,-1 0 0,1-1 0,0 1 0,-1-1 0,1 1 0,-1 0 0,1-1 0,-1 1 0,1-1 0,-1 1 0,1-1 0,-1 0 0,1 1 0,-1-1 0,0 0 0,1 1 0,-1-1 0,0 0 0,1 1 0,-1-1 0,0 0 0,1 0 0,-1 0 0,0 0 0,1 0 0,-1 0 0,0 0 0,-1 0 0,-32 5 0,33-5 0,-2 1 0,-1-1 0,1 0 0,-1 1 0,1-2 0,-1 1 0,1 0 0,-1-1 0,1 0 0,-1 1 0,1-1 0,-1-1 0,1 1 0,0 0 0,0-1 0,0 0 0,0 0 0,0 0 0,0 0 0,0 0 0,0 0 0,1-1 0,-1 1 0,1-1 0,0 0 0,0 0 0,0 0 0,0 0 0,1 0 0,-1 0 0,1 0 0,-1-1 0,1 1 0,0 0 0,0-1 0,1 1 0,-1-1 0,1 1 0,0-1 0,0 1 0,0-1 0,0 0 0,1 1 0,-1-1 0,1 1 0,0 0 0,0-1 0,1-3 0,-1 4 0,0 0 0,0 0 0,1 1 0,-1-1 0,0 0 0,1 1 0,0-1 0,-1 1 0,1 0 0,0-1 0,0 1 0,0 0 0,1 0 0,-1 0 0,0 1 0,1-1 0,0 0 0,-1 1 0,4-2 0,0 1 0,0 0 0,0 1 0,0 0 0,0 0 0,0 0 0,0 0 0,0 1 0,0 0 0,8 1 0,-4 1 0,1-1 0,-1 1 0,1 1 0,-1 0 0,0 1 0,0-1 0,0 2 0,-1 0 0,1 0 0,13 11 0,-20-14 0,-1 0 0,1 0 0,-1 0 0,0 1 0,0-1 0,0 1 0,0-1 0,0 1 0,0 0 0,-1 0 0,1 0 0,-1 0 0,0 0 0,0 0 0,0 0 0,-1 1 0,1-1 0,-1 0 0,1 0 0,-1 1 0,0-1 0,0 0 0,-1 0 0,1 1 0,-2 3 0,1-4 0,0-1 0,-1 1 0,1 0 0,-1-1 0,0 0 0,1 1 0,-1-1 0,0 0 0,-1 0 0,1 0 0,0 0 0,0 0 0,-1-1 0,1 1 0,-1-1 0,0 0 0,1 1 0,-1-1 0,0 0 0,0-1 0,0 1 0,0 0 0,0-1 0,1 0 0,-1 1 0,0-1 0,-5-1 0,5 1 0,0 0 0,0-1 0,0 0 0,0 1 0,0-1 0,0 0 0,0-1 0,1 1 0,-1 0 0,0-1 0,1 0 0,-5-3 0,-21-9 0,19 15-1365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2367 24575,'1534'0'0,"-1491"-3"0,-1-1 0,0-3 0,69-19 0,24-4 0,-111 25 0,0-2 0,-1 0 0,1-1 0,-2-2 0,1 0 0,26-17 0,-7 0 0,0-2 0,39-36 0,72-56 0,-142 109 0,0 0 0,-1 0 0,-1-1 0,0 0 0,0-1 0,-1 0 0,-1 0 0,0-1 0,4-16 0,-1 7 0,1 0 0,18-27 0,13-11 0,-18 31 0,-2-2 0,-2 0 0,-1-1 0,26-65 0,-18 14 0,5 1 0,3 2 0,70-119 0,-72 148 0,-2 0 0,42-102 0,-52 101 0,2 0 0,2 2 0,3 0 0,2 2 0,2 2 0,2 1 0,2 1 0,2 2 0,2 1 0,68-54 0,-92 85 0,1 1 0,1 1 0,-1 1 0,1 1 0,1 0 0,0 1 0,36-8 0,10 3 0,68-4 0,-42 6 0,119-7-37,273 12-1,-251 8-1252,-202-3-5536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2.9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3.3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24575,'6'0'0,"8"0"0,8 0 0,5 0 0,5 0 0,3 0 0,2 0 0,-1 0 0,1 0 0,0 0 0,-1 0 0,0 0 0,-1 0 0,-5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4.5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4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24575,'12'0'0,"10"0"0,13 0 0,7 0 0,7 0 0,-3 0-8191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5.3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7.9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 42 24575,'-6'-6'0,"-8"-2"0,-2-5 0,2-1-8191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2:58.4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1.7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24575,'6'0'0,"8"0"0,13 6 0,9 8 0,4 2 0,1 3 0,-1 0 0,-6 2 0,-10-3-8191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2.32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24575,'6'6'0,"2"8"0,-1 14 0,-1 13 0,-1 7 0,-3 1 0,0-8-8191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54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54 24575,'0'-3'0,"0"1"0,0 0 0,0 1 0,-1-1 0,1 0 0,0 0 0,-1 0 0,0 0 0,1 0 0,-1 0 0,0 0 0,0 1 0,0-1 0,0 0 0,0 1 0,-1-1 0,1 1 0,0-1 0,-1 1 0,1-1 0,-1 1 0,-1-1 0,-1 0 0,0 0 0,0 0 0,1 1 0,-1 0 0,0-1 0,0 1 0,0 1 0,0-1 0,0 1 0,-8-1 0,7 1 0,-1 0 0,0 1 0,0-1 0,0 1 0,1 0 0,-1 1 0,0-1 0,1 1 0,-1 0 0,1 1 0,0-1 0,0 1 0,0 0 0,0 0 0,0 1 0,-4 4 0,5-3 0,1 1 0,0 0 0,0 0 0,0 0 0,1 1 0,0-1 0,1 1 0,-1-1 0,1 1 0,0 0 0,1-1 0,-1 8 0,7 88 0,-4-78 0,-1-15 0,1 0 0,0 0 0,0-1 0,1 1 0,0-1 0,0 0 0,1 0 0,9 15 0,-12-21 0,0 1 0,1-1 0,-1 0 0,1 0 0,-1-1 0,1 1 0,0 0 0,0 0 0,0-1 0,-1 1 0,2-1 0,-1 0 0,0 1 0,0-1 0,0 0 0,0 0 0,1-1 0,-1 1 0,1 0 0,-1-1 0,0 1 0,1-1 0,-1 0 0,1 0 0,-1 0 0,1 0 0,-1 0 0,0 0 0,1-1 0,-1 1 0,1-1 0,-1 0 0,0 0 0,1 0 0,-1 0 0,3-2 0,-4 2 0,0 1 0,0-1 0,0 1 0,0-1 0,0 1 0,0 0 0,0-1 0,0 1 0,0 0 0,0 0 0,0 0 0,0 0 0,0 0 0,0 0 0,0 0 0,0 0 0,0 0 0,0 0 0,0 1 0,0-1 0,0 0 0,0 1 0,0-1 0,0 1 0,0-1 0,0 1 0,0-1 0,0 1 0,-1 0 0,1-1 0,0 1 0,0 0 0,0 0 0,0 0 0,0 0 0,0 0 0,0 0 0,0 0 0,0 0 0,0 0 0,1 0 0,-1-1 0,0 1 0,1 0 0,-1-1 0,0 1 0,1-1 0,-1 0 0,0 1 0,1-1 0,-1 0 0,1 0 0,-1 0 0,1 0 0,-1 0 0,0 0 0,1-1 0,-1 1 0,1 0 0,-1-1 0,0 1 0,1-1 0,1 0 0,0-1 0,0-1 0,0 1 0,1-1 0,-2 0 0,1 0 0,0 0 0,-1 0 0,1 0 0,-1-1 0,0 1 0,0-1 0,0 1 0,0-1 0,-1 0 0,0 0 0,1 0 0,-2 0 0,1 0 0,0 0 0,-1 0 0,1 0 0,-2-5 0,2 7 0,-1 0 0,0 0 0,0 0 0,0 0 0,0 0 0,0 0 0,-1 0 0,1 0 0,-1 0 0,1 0 0,-1 0 0,0 0 0,1 1 0,-1-1 0,0 0 0,0 0 0,0 1 0,-1-1 0,1 1 0,0-1 0,-1 1 0,1-1 0,-1 1 0,1 0 0,-1 0 0,0-1 0,1 1 0,-1 0 0,0 1 0,0-1 0,0 0 0,1 0 0,-1 1 0,0-1 0,0 1 0,0 0 0,0 0 0,0-1 0,0 1 0,0 1 0,0-1 0,0 0 0,0 0 0,-4 2 0,3-2 0,0 1 0,-1 0 0,1 1 0,0-1 0,0 1 0,0-1 0,0 1 0,0 0 0,0 0 0,1 0 0,-1 0 0,1 1 0,-1-1 0,1 1 0,0 0 0,0-1 0,0 1 0,0 0 0,0 0 0,1 0 0,-2 4 0,2-5 0,1-1 0,0 1 0,0 0 0,-1 0 0,1 0 0,0-1 0,0 1 0,1 0 0,-1 0 0,0-1 0,1 1 0,-1 0 0,1-1 0,-1 1 0,1 0 0,0-1 0,0 1 0,-1-1 0,1 1 0,0-1 0,0 1 0,1-1 0,-1 0 0,0 1 0,0-1 0,1 0 0,-1 0 0,1 0 0,-1 0 0,1 0 0,-1 0 0,1-1 0,-1 1 0,1 0 0,0-1 0,0 0 0,-1 1 0,1-1 0,0 0 0,0 0 0,1 1 0,0-1-57,-1 1 0,1-1 1,-1 1-1,1-1 0,0 0 0,-1 0 0,1 0 0,-1 0 0,1-1 0,0 1 1,-1-1-1,1 1 0,-1-1 0,1 0 0,-1 0 0,0 0 0,1 0 0,-1-1 0,0 1 1,0-1-1,0 1 0,0-1 0,2-1 0,4-9-6769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4.6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0 152 24575,'0'4'0,"1"1"0,0-1 0,0 1 0,0-1 0,0 0 0,1 0 0,0 0 0,0 1 0,0-2 0,0 1 0,1 0 0,-1 0 0,1-1 0,0 1 0,0-1 0,0 0 0,0 0 0,5 3 0,2 2 0,-1-2 0,1 0 0,1 0 0,-1 0 0,19 6 0,-27-11 0,0-1 0,0 1 0,0 0 0,1-1 0,-1 0 0,0 1 0,0-1 0,0 0 0,0 0 0,0 0 0,0 0 0,1-1 0,-1 1 0,0 0 0,0-1 0,0 0 0,0 1 0,0-1 0,0 0 0,0 0 0,0 0 0,2-2 0,-1 0 0,0 0 0,0-1 0,0 1 0,-1 0 0,1-1 0,-1 1 0,0-1 0,0 0 0,-1 0 0,3-7 0,0-4 0,-1 0 0,0 0 0,-1-1 0,-1 1 0,-1-20 0,0 30 0,-1-1 0,0 1 0,0-1 0,-1 1 0,0 0 0,0 0 0,0 0 0,0 0 0,-1 0 0,0 0 0,0 1 0,0-1 0,-1 1 0,1 0 0,-1 0 0,0 0 0,0 0 0,-5-3 0,6 5 0,1 1 0,-1-1 0,0 0 0,0 1 0,0-1 0,0 1 0,0 0 0,0 0 0,0 0 0,0 1 0,0-1 0,0 1 0,0-1 0,-1 1 0,1 0 0,0 0 0,0 1 0,0-1 0,0 1 0,-1-1 0,1 1 0,0 0 0,0 0 0,0 0 0,0 1 0,1-1 0,-1 1 0,0 0 0,0-1 0,1 1 0,-1 1 0,-2 2 0,2-2-124,0 1 0,1 0 0,-1 0 0,1 0 0,0 0 0,0 0-1,0 0 1,0 1 0,1-1 0,-2 7 0,-2 17-6702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5.85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24575,'12'0'0,"10"0"0,7 0 0,5 0 0,2 0 0,-4 0-8191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6.75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7.11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24575,'0'6'0,"0"8"0,6 7 0,2 7 0,0 4 0,-2-3-8191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18.62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16 24575,'0'-6'0,"6"-2"0,2 6 0,0 10 0,-2 9 0,-2 8 0,-1 6 0,-1-3-8191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0.7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107 1 24575,'-34'28'0,"29"-24"0,-1 0 0,1 0 0,0 0 0,0 1 0,1 0 0,0-1 0,-1 2 0,1-1 0,1 1 0,-1-1 0,1 1 0,-5 12 0,6-11 0,0-1 0,0 1 0,0 0 0,1 0 0,0 0 0,0 0 0,1-1 0,0 1 0,0 0 0,1 0 0,1 7 0,-1-11 0,0 0 0,0 0 0,0 0 0,1 0 0,-1 0 0,1 0 0,0 0 0,0-1 0,0 1 0,0-1 0,0 1 0,0-1 0,1 0 0,-1 0 0,1 0 0,0 0 0,-1-1 0,1 1 0,0-1 0,0 1 0,0-1 0,0 0 0,0 0 0,1 0 0,4 0 0,1 1 0,0-1 0,0 0 0,0-1 0,0 0 0,0 0 0,0-1 0,1 0 0,-1-1 0,0 0 0,-1 0 0,15-6 0,-20 7 0,0 0 0,0-1 0,0 0 0,0 1 0,-1-1 0,1 0 0,-1 0 0,1-1 0,-1 1 0,0 0 0,0-1 0,0 1 0,0-1 0,0 0 0,0 0 0,-1 1 0,0-1 0,1 0 0,-1 0 0,0-1 0,-1 1 0,1 0 0,0 0 0,-1 0 0,0-1 0,0 1 0,0 0 0,0 0 0,0 0 0,0-1 0,-1 1 0,0 0 0,0 0 0,0 0 0,-2-5 0,1 1-49,-1 1 1,0 0-1,0 0 0,-1 0 0,0 0 1,0 0-1,0 1 0,0 0 0,-1 0 1,0 0-1,0 0 0,-1 1 0,1 0 1,-1 0-1,0 0 0,0 1 0,0 0 1,0 0-1,0 0 0,-1 1 0,0 0 1,1 0-1,-1 1 0,0 0 0,0 0 0,0 1 1,-7-1-1,-17 0-6777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2.5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24575,'0'5'0,"0"9"0,0 8 0,0 12 0,0 5 0,0 4 0,0-1 0,0-7-8191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25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24575,'6'0'0,"2"6"0,6 8 0,0 8 0,-2 6 0,-9-2 0,-5-6-8191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2.98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171 26 24575,'-7'-1'0,"0"0"0,0 0 0,0 0 0,0-1 0,-12-5 0,-28-6 0,13 15 0,26 6 0,16 6 0,19 11 0,0-2 0,2 0 0,60 35 0,-80-53 0,-1 0 0,1 1 0,-1 0 0,9 9 0,-16-14 0,0 0 0,-1 0 0,1 0 0,0 0 0,0 0 0,-1 0 0,1 0 0,0 0 0,-1 0 0,1 1 0,-1-1 0,0 0 0,1 0 0,-1 0 0,0 1 0,0-1 0,0 0 0,0 3 0,0-3 0,-1 0 0,1 0 0,-1 1 0,0-1 0,0 0 0,0 0 0,1 0 0,-1 0 0,0 0 0,0 0 0,-1 0 0,1-1 0,0 1 0,0 0 0,0 0 0,0-1 0,-1 1 0,1-1 0,0 1 0,-1-1 0,1 0 0,-2 1 0,-19 3-30,0 0 1,0-2-1,0 0 0,0-2 0,-35-3 0,13 1-1156,12 1-5640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4.60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24575,'0'6'0,"0"8"0,0 7 0,0 7 0,0 4 0,0 3 0,0 1 0,0 7 0,6 2 0,8-7 0,1-3 0,-1-9-8191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7:55.5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55 24575,'-4'-5'0,"-7"-1"0,-1-4 0,6-1 0,9 2 0,12 3 0,9 1 0,0 3-8191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5.77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24575,'0'0'-8191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38.5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49 161 24575,'-3'0'0,"1"0"0,0 0 0,0 0 0,0 1 0,-1-1 0,1 1 0,0-1 0,0 1 0,0-1 0,0 1 0,0 0 0,0 0 0,0 0 0,0 0 0,0 1 0,0-1 0,0 0 0,1 1 0,-1-1 0,0 1 0,-2 3 0,4-4 0,0 1 0,-1-1 0,1 1 0,0-1 0,-1 1 0,1-1 0,0 1 0,0-1 0,0 1 0,0-1 0,1 1 0,-1-1 0,0 1 0,1-1 0,-1 0 0,0 1 0,1-1 0,0 1 0,-1-1 0,1 0 0,0 1 0,0-1 0,0 0 0,0 0 0,0 0 0,0 0 0,0 0 0,0 0 0,0 0 0,1 0 0,-1 0 0,0 0 0,2 0 0,7 5 0,-1 1 0,2-2 0,-1 1 0,1-2 0,0 1 0,0-2 0,0 1 0,19 2 0,-29-6 0,0 0 0,0 0 0,1 0 0,-1 0 0,0 0 0,0-1 0,0 1 0,0 0 0,0-1 0,0 1 0,0-1 0,0 1 0,0-1 0,0 1 0,0-1 0,0 1 0,-1-1 0,1 0 0,0 0 0,0 0 0,-1 1 0,1-1 0,0 0 0,-1 0 0,1 0 0,-1 0 0,1 0 0,-1 0 0,1 0 0,-1 0 0,0 0 0,0 0 0,1 0 0,-1-2 0,2-42 0,-2 37 0,0-4-105,0 0 0,-1 0 0,0 0 0,-1 0 0,0 1 0,-1-1 0,0 0 0,-1 1 0,0 0 0,-1 0 0,0 0 0,-14-19 0,-4 3-6721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42.5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35 187 24575,'-2'0'0,"0"-1"0,1 0 0,-1 0 0,0 0 0,1 0 0,-1 0 0,1 0 0,-1 0 0,1-1 0,0 1 0,-1 0 0,1-1 0,0 1 0,0-1 0,0 1 0,0-1 0,0 0 0,0 1 0,0-1 0,1 0 0,-1 0 0,1 0 0,-1 1 0,1-1 0,0 0 0,0 0 0,0-3 0,-5-52 0,5 53 0,1 0 0,0 0 0,1 0 0,-1 0 0,1 0 0,-1 0 0,1 0 0,0 1 0,1-1 0,-1 1 0,1-1 0,-1 1 0,1 0 0,0 0 0,0 0 0,0 1 0,0-1 0,1 1 0,-1-1 0,1 1 0,0 0 0,-1 1 0,1-1 0,0 1 0,0-1 0,7 0 0,-8 0 0,2 1 0,-1 0 0,0 0 0,0 1 0,0-1 0,0 1 0,0 0 0,1 0 0,-1 0 0,0 0 0,0 1 0,0-1 0,1 1 0,-1 1 0,0-1 0,0 0 0,0 1 0,-1 0 0,1 0 0,0 0 0,-1 0 0,1 1 0,-1-1 0,0 1 0,0 0 0,4 4 0,-2 2 0,-1 0 0,0 0 0,0 0 0,-1 0 0,0 1 0,0-1 0,-1 1 0,-1 0 0,1 13 0,-3 96 0,0-82 0,0 67 0,-4 73 0,5-174 5,-1 0-1,1 0 1,-1 0-1,1 0 0,-1 0 1,0 0-1,0 0 1,0 0-1,-1-1 1,1 1-1,-1 0 0,1-1 1,-1 1-1,0-1 1,0 0-1,0 1 1,0-1-1,-1 0 1,1 0-1,0-1 0,-1 1 1,1 0-1,-1-1 1,0 1-1,0-1 1,-3 1-1,-4 1-252,-1-1 1,1 0-1,-1 0 1,0-1-1,-21-1 1,1-1-6579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44.96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24575,'0'6'0,"0"8"0,0 7 0,0 7 0,0 4 0,0 3 0,0 2 0,0-13 0,0-21 0,0-17 0,0-19 0,6-10 0,1 9 0,1 16 0,4 17 0,0 15 0,-2 5-8191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1.98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0 168 24575,'0'-6'0,"0"0"0,1 0 0,0 0 0,0 0 0,0 0 0,0 0 0,1 1 0,0-1 0,0 0 0,1 1 0,5-9 0,-7 12 0,1 0 0,0 0 0,0 0 0,0 0 0,0 0 0,0 0 0,0 1 0,0-1 0,0 1 0,1-1 0,-1 1 0,1 0 0,-1 0 0,1 0 0,-1 0 0,1 1 0,0-1 0,-1 1 0,1 0 0,0-1 0,-1 1 0,1 0 0,0 1 0,-1-1 0,1 0 0,0 1 0,-1-1 0,5 2 0,-4-1 0,-1 1 0,1-1 0,0 0 0,-1 1 0,1-1 0,-1 1 0,0 0 0,1 0 0,-1 0 0,0 0 0,0 0 0,0 1 0,-1-1 0,1 0 0,0 1 0,-1 0 0,0-1 0,1 1 0,-1 0 0,0 0 0,0-1 0,-1 1 0,1 0 0,-1 0 0,1 0 0,-1 0 0,0 0 0,0 0 0,-1 6 0,1-4 0,0 1 0,-1-1 0,0 1 0,0-1 0,-1 1 0,1-1 0,-1 0 0,0 0 0,0 0 0,-1 0 0,0 0 0,0 0 0,0 0 0,0-1 0,-5 5 0,8-9 0,-1 1 0,1-1 0,-1 0 0,1 1 0,-1-1 0,1 0 0,-1 1 0,0-1 0,1 0 0,-1 0 0,1 1 0,-1-1 0,0 0 0,1 0 0,-1 0 0,0 0 0,1 0 0,-1 0 0,0 0 0,1 0 0,-1 0 0,0 0 0,1 0 0,-1 0 0,0-1 0,1 1 0,-1 0 0,1 0 0,-1-1 0,0 1 0,1 0 0,-1-1 0,1 1 0,-1-1 0,1 1 0,-1 0 0,1-1 0,-1 1 0,1-1 0,0 0 0,-1 1 0,1-1 0,0 1 0,-1-1 0,1 1 0,0-1 0,0 0 0,-1 1 0,1-1 0,0 0 0,0 1 0,0-1 0,0-1 0,-7-38 0,6 31 0,1 1 0,0-1 0,0 1 0,1-1 0,0 1 0,0-1 0,1 1 0,0 0 0,1 0 0,0 0 0,0 0 0,6-10 0,-6 13 0,0 1 0,0 0 0,0 0 0,1 0 0,-1 0 0,1 1 0,0-1 0,0 1 0,0 0 0,1 0 0,-1 1 0,1-1 0,0 1 0,-1 0 0,1 0 0,0 1 0,0-1 0,0 1 0,1 0 0,-1 0 0,9 1 0,-11-1 4,0 1 0,0 0 0,1 0 0,-1 1 0,0-1-1,0 1 1,1 0 0,-1 0 0,0 0 0,0 0 0,0 0 0,0 1-1,0-1 1,0 1 0,-1 0 0,1 0 0,0 0 0,-1 0 0,0 0 0,1 0-1,-1 1 1,0-1 0,0 1 0,0 0 0,-1-1 0,1 1 0,-1 0-1,1 0 1,-1 0 0,1 4 0,2 6-252,-1 1 1,-1 0-1,0 0 1,-1 0-1,-1 23 1,-1-5-6579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4.0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195 84 24575,'-1'-3'0,"1"0"0,-1 1 0,1 0 0,-1-1 0,0 1 0,0-1 0,0 1 0,0 0 0,0 0 0,-1-1 0,1 1 0,-1 0 0,1 0 0,-1 0 0,0 1 0,0-1 0,0 0 0,0 1 0,0-1 0,0 1 0,0 0 0,0-1 0,-1 1 0,1 0 0,0 0 0,-1 1 0,-3-2 0,2 1 0,-1 0 0,1 0 0,0 0 0,-1 0 0,1 1 0,0 0 0,-1 0 0,1 0 0,0 0 0,-1 1 0,1-1 0,0 1 0,-1 0 0,1 1 0,-5 1 0,3 2 0,0-1 0,0 1 0,1 1 0,0-1 0,0 1 0,0 0 0,0 0 0,1 1 0,0-1 0,1 1 0,-1 0 0,1 0 0,-2 8 0,4-12 0,0-1 0,0 1 0,0-1 0,0 1 0,1-1 0,-1 1 0,1 0 0,-1-1 0,1 1 0,0-1 0,0 1 0,1 0 0,-1-1 0,0 1 0,1 0 0,-1-1 0,1 1 0,0-1 0,0 1 0,0-1 0,0 0 0,1 1 0,-1-1 0,1 0 0,-1 0 0,1 0 0,0 0 0,-1 0 0,1 0 0,0 0 0,0-1 0,1 1 0,-1-1 0,0 1 0,0-1 0,1 0 0,-1 0 0,1 0 0,4 1 0,-5-2 0,1 1 0,-1-1 0,0 0 0,0 0 0,1 0 0,-1-1 0,0 1 0,0 0 0,0-1 0,1 0 0,-1 1 0,0-1 0,0 0 0,0 0 0,0 0 0,0 0 0,0-1 0,-1 1 0,1 0 0,0-1 0,-1 1 0,1-1 0,-1 0 0,1 0 0,-1 1 0,0-1 0,1 0 0,-1 0 0,0 0 0,0 0 0,-1 0 0,2-4 0,2-5 0,0-1 0,-1 1 0,0-1 0,2-21 0,4-37-1365,-2 44-5461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4.8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24575,'6'6'0,"3"8"0,-2 8 0,0 6 0,-3 3 0,-1 4 0,-2 1 0,0-5-8191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5.76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24575,'0'-7'0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3:58.4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241 1 24575,'0'412'0,"1"-420"0,-1 1 0,0-1 0,-1 0 0,0 1 0,0-1 0,-1 1 0,-3-11 0,4 15 0,-1 1 0,1 0 0,-1-1 0,0 1 0,1 0 0,-1 0 0,0 0 0,0 1 0,0-1 0,-1 0 0,1 1 0,0-1 0,-1 1 0,1 0 0,-1 0 0,1 0 0,-1 0 0,1 0 0,-1 0 0,0 1 0,1-1 0,-1 1 0,0 0 0,0 0 0,-2 0 0,-6 0 0,1 0 0,-1 1 0,1 0 0,-1 1 0,1 0 0,0 0 0,-16 7 0,21-7 0,0 0 0,1 0 0,-1 0 0,1 1 0,0-1 0,0 1 0,0 0 0,0 0 0,0 1 0,0-1 0,1 1 0,0 0 0,0 0 0,0 0 0,0 0 0,0 1 0,-3 7 0,6-10 0,0 1 0,-1-1 0,1 0 0,0 1 0,0-1 0,1 1 0,-1-1 0,0 0 0,1 1 0,-1-1 0,1 0 0,0 1 0,0-1 0,0 0 0,0 0 0,0 0 0,0 0 0,1 0 0,-1 0 0,1 0 0,-1 0 0,1 0 0,0-1 0,0 1 0,0-1 0,-1 1 0,2-1 0,-1 0 0,0 0 0,0 0 0,3 1 0,8 5 0,0-1 0,1-1 0,26 7 0,-15-7-455,1-1 0,42 1 0,-35-5-6371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24575,'87'-1'0,"102"3"0,-185-2 0,1 1 0,-1-1 0,1 0 0,-1 1 0,0 0 0,1 0 0,-1 1 0,0-1 0,0 1 0,0 0 0,0 0 0,0 0 0,0 0 0,0 1 0,-1 0 0,0-1 0,1 1 0,-1 1 0,0-1 0,5 7 0,-5-3 0,1 1 0,-2-1 0,1 1 0,-1-1 0,0 1 0,0 0 0,-1 0 0,0 0 0,-1 0 0,-1 14 0,2-15 0,-2-1 0,1 0 0,-1 1 0,0-1 0,0 0 0,0 0 0,-1 0 0,0 0 0,-1 0 0,-3 9 0,3-12 0,0 1 0,0 0 0,0-1 0,-1 0 0,1 1 0,-1-1 0,0-1 0,0 1 0,0-1 0,0 1 0,0-1 0,0 0 0,0 0 0,-1-1 0,-4 2 0,-12 5 0,0 0 0,1 2 0,0 1 0,-30 21 0,36-22 0,0 0 0,-1-1 0,0-1 0,0 0 0,-1-1 0,0-1 0,0 0 0,-1-1 0,-18 3 0,1-6-1365,4-1-5461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18:12.3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346 1 24575,'-13'0'0,"1"2"0,-1 0 0,-20 6 0,-25 4 0,51-12 0,0 1 0,0 0 0,0 0 0,0 1 0,0-1 0,0 2 0,0-1 0,1 1 0,-1 0 0,1 0 0,0 1 0,-11 7 0,13-6 0,0-1 0,1 1 0,-1 0 0,1 0 0,0 0 0,0 1 0,0-1 0,1 1 0,-1-1 0,2 1 0,-1 0 0,0 0 0,1 0 0,0 0 0,0 9 0,1-9 0,0 0 0,0-1 0,0 1 0,0 0 0,1 0 0,0 0 0,0-1 0,1 1 0,0-1 0,0 1 0,0-1 0,0 1 0,1-1 0,0 0 0,0 0 0,0 0 0,6 5 0,-3-4 0,0 0 0,1 0 0,-1-1 0,1 0 0,0-1 0,0 0 0,1 0 0,-1 0 0,1-1 0,0 0 0,13 3 0,-11-1 0,-20-3 0,-40-1 0,16-2 0,78 2 0,-42-2 0,-12 0 0,-34-1 0,40 3 0,0-1 0,0 0 0,0 1 0,1 0 0,-1-1 0,0 2 0,0-1 0,1 0 0,-5 3 0,7-3 0,0-1 0,0 1 0,0 0 0,1-1 0,-1 1 0,0 0 0,1 0 0,-1 0 0,1-1 0,-1 1 0,1 0 0,-1 0 0,1 0 0,0 0 0,-1 0 0,1 0 0,0 0 0,0 0 0,-1 0 0,1 0 0,0 0 0,0 0 0,0 0 0,0 0 0,1 0 0,-1 0 0,0 0 0,0 0 0,1 0 0,-1 0 0,0 0 0,1 0 0,-1 0 0,1-1 0,-1 1 0,1 1 0,2 2 0,0-1 0,0 1 0,0 0 0,1-1 0,-1 0 0,1 0 0,0 0 0,0 0 0,0-1 0,0 1 0,0-1 0,1 0 0,5 2 0,-1-1 0,0 0 0,1 0 0,-1-1 0,1 0 0,12 0 0,-62-30 0,35 25 0,0 1 0,0 0 0,0 0 0,0 1 0,0 0 0,0-1 0,0 2 0,-1-1 0,1 1 0,0-1 0,-1 2 0,1-1 0,0 0 0,0 1 0,-1 0 0,1 0 0,-8 4 0,9-3 0,0-1 0,1 2 0,-1-1 0,1 0 0,0 1 0,0-1 0,0 1 0,0 0 0,0 0 0,1 0 0,-1 0 0,1 1 0,0-1 0,0 1 0,0-1 0,0 1 0,0 0 0,1-1 0,0 1 0,0 0 0,0 0 0,0 0 0,0 7 0,1-9 0,0 1 0,0 0 0,0-1 0,0 1 0,0-1 0,1 1 0,-1-1 0,1 1 0,0-1 0,-1 1 0,1-1 0,1 1 0,-1-1 0,0 0 0,0 1 0,1-1 0,-1 0 0,4 3 0,-1-1 0,0-1 0,0 0 0,0-1 0,0 1 0,0-1 0,1 0 0,-1 0 0,1 0 0,6 2 0,7 0 0,1-1 0,-1 0 0,37 0 0,-29-7 0,-26 4 0,0 0 0,0 0 0,0-1 0,0 1 0,0 0 0,1 0 0,-1 0 0,0-1 0,0 1 0,0 0 0,0-1 0,0 1 0,0 0 0,0 0 0,0-1 0,0 1 0,0 0 0,0 0 0,0-1 0,0 1 0,0 0 0,0 0 0,-1-1 0,1 1 0,0 0 0,0 0 0,0 0 0,0-1 0,0 1 0,-1 0 0,1 0 0,0 0 0,0-1 0,0 1 0,0 0 0,-1 0 0,1 0 0,0 0 0,0-1 0,-1 1 0,1 0 0,-1 0 0,-41-24 0,29 18 0,13 6 0,-9-4 0,1-1 0,-2 1 0,1 0 0,0 1 0,-13-3 0,20 6 0,0-1 0,0 1 0,1 0 0,-1 0 0,0 0 0,0 0 0,1 0 0,-1 0 0,0 0 0,0 1 0,1-1 0,-1 1 0,0-1 0,1 1 0,-1 0 0,1 0 0,-1 0 0,1-1 0,-1 2 0,1-1 0,-1 0 0,1 0 0,0 0 0,0 0 0,-1 1 0,1-1 0,0 1 0,0-1 0,0 1 0,1-1 0,-1 1 0,0-1 0,1 1 0,-1 0 0,1-1 0,-1 1 0,1 3 0,-2 2 0,1 0 0,0 0 0,0 0 0,1 1 0,0-1 0,0 0 0,1 0 0,-1 0 0,2 0 0,-1 0 0,5 12 0,-1-8 0,0-1 0,0 0 0,1 0 0,1 0 0,0-1 0,10 12 0,-15-20 0,-1 0 0,0 0 0,1 0 0,-1 1 0,0-1 0,0 0 0,0 1 0,0-1 0,0 1 0,0-1 0,-1 1 0,1-1 0,0 1 0,-1 0 0,1-1 0,-1 1 0,0 0 0,0 0 0,1-1 0,-1 1 0,0 0 0,0 0 0,-1-1 0,1 1 0,0 0 0,0-1 0,-2 4 0,2-4-76,0 0 1,0 0-1,0 0 0,0 1 0,0-1 0,0 0 0,0 0 0,0 0 1,1 0-1,-1 0 0,0 1 0,1-1 0,-1 0 0,1 0 1,-1 0-1,1 0 0,1 2 0,6 6-6750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38 24575,'-5'-3'0,"0"-1"0,0 1 0,0-1 0,-1 2 0,1-1 0,-1 0 0,1 1 0,-1 0 0,0 1 0,0-1 0,-9 0 0,-73-4 0,68 6 0,12-1 0,1 1 0,-1 1 0,0-1 0,1 1 0,-1 0 0,0 1 0,1 0 0,0 0 0,-1 1 0,1 0 0,0 0 0,0 0 0,1 1 0,-11 7 0,11-5 0,0 0 0,0 0 0,1 1 0,-1 0 0,1 0 0,1 0 0,-1 0 0,1 1 0,1 0 0,0 0 0,0 0 0,-4 17 0,3-12 0,2 0 0,-1 0 0,1 0 0,1 0 0,1 0 0,1 27 0,0-36 0,-1-1 0,1 1 0,0 0 0,0-1 0,0 1 0,1-1 0,-1 1 0,1-1 0,0 0 0,0 1 0,0-1 0,0 0 0,1 0 0,-1-1 0,1 1 0,0 0 0,0-1 0,0 0 0,0 0 0,0 0 0,0 0 0,0 0 0,1 0 0,-1-1 0,1 0 0,-1 1 0,1-1 0,6 1 0,17 1-75,0-1 0,1-2-1,31-2 1,-29 1-989,10-1-5762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24575,'0'6'0,"0"9"0,0 8 0,0 6 0,0 5 0,0 3 0,0 1 0,0 1 0,0 0 0,0 0 0,0-1 0,0-6-8191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24575,'2280'0'-1365,"-2248"0"-5461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24575,'1'109'0,"-5"-1"0,-34 209 0,-19 22 0,34-192 0,7-28 0,1 232 0,13-295 0,-14 86 0,-2 34 0,17 459 0,2-300 0,9-140 0,41 240 0,-37-333 0,14 74 0,-8-53 0,10 237 0,-30-287 0,4-1 0,19 115 0,22 106 0,-37-258 0,19 53 0,-17-61 0,-2 1 0,0 0 0,5 49 0,-9 330 0,-7-199 0,3 399 0,0-595 0,-1 0 0,0-1 0,-1 1 0,0 0 0,-1-1 0,0 0 0,-5 12 0,8-22 0,0 0 0,-1 0 0,1 1 0,0-1 0,0 0 0,0 0 0,-1 1 0,1-1 0,1 0 0,-1 1 0,0-1 0,0 0 0,0 0 0,1 1 0,-1-1 0,0 0 0,1 0 0,-1 0 0,1 1 0,0-1 0,-1 0 0,1 0 0,0 0 0,0 0 0,0 0 0,0 0 0,-1 0 0,1-1 0,1 1 0,-1 0 0,0 0 0,0-1 0,0 1 0,0-1 0,0 1 0,0-1 0,1 1 0,-1-1 0,0 0 0,0 1 0,1-1 0,-1 0 0,2 0 0,10 2 0,0 0 0,0-1 0,18 0 0,-19-1 0,330-3 0,69 2 0,-382 4 33,0 2-1,-1 1 1,48 16-1,33 7-1527,-74-23-5331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24575,'13'-2'0,"0"0"0,0 0 0,0-2 0,0 1 0,-1-1 0,1-1 0,11-7 0,46-14 0,-51 21 0,0 1 0,0 0 0,0 1 0,1 2 0,20 0 0,-36 1 0,0 0 0,0 0 0,0 0 0,0 1 0,0 0 0,0 0 0,-1 0 0,1 0 0,0 0 0,-1 1 0,1 0 0,-1 0 0,1 0 0,-1 0 0,0 0 0,0 1 0,0-1 0,0 1 0,0 0 0,0 0 0,-1 0 0,0 0 0,1 0 0,-1 1 0,0-1 0,-1 1 0,1-1 0,-1 1 0,1 0 0,-1 0 0,1 4 0,-1 2 0,0 1 0,-1-1 0,0 0 0,-1 1 0,0-1 0,0 0 0,-1 0 0,-1 0 0,1 0 0,-2 0 0,1-1 0,-1 1 0,-10 15 0,-7 9 0,-1 0 0,-34 36 0,23-30 0,26-30-85,0 0 0,-1 0-1,-1-1 1,0 0 0,0-1-1,-1 0 1,1-1 0,-2 1-1,1-2 1,-1 0 0,0 0-1,0-1 1,-1 0 0,0-1-1,-16 4 1,-4-4-6741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24575,'-6'0'0,"-9"-1"0,0 2 0,-1-1 0,1 2 0,-24 5 0,35-6 0,0 1 0,-1 0 0,1-1 0,0 2 0,0-1 0,0 0 0,1 1 0,-1-1 0,0 1 0,1 0 0,0 1 0,-1-1 0,1 0 0,1 1 0,-1 0 0,0-1 0,1 1 0,0 0 0,-3 8 0,-18 46 0,-21 83 0,37-112 0,2 0 0,0 1 0,2 0 0,2 59 0,2-84 0,-1 1 0,0-1 0,1 1 0,0-1 0,1 0 0,-1 0 0,1 1 0,0-1 0,0 0 0,0 0 0,1-1 0,0 1 0,0 0 0,0-1 0,0 0 0,7 6 0,-5-5 0,1-1 0,0-1 0,0 1 0,1-1 0,-1 0 0,1 0 0,-1-1 0,1 0 0,0 0 0,0-1 0,0 0 0,10 1 0,23 1-151,0-2-1,1-2 0,-1-1 0,1-2 1,-1-2-1,-1-2 0,1-1 1,54-21-1,-67 18-6674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54 134 24575,'1'-6'0,"0"1"0,0-1 0,0 1 0,1-1 0,0 1 0,0 0 0,1 0 0,-1 0 0,1 0 0,0 1 0,0-1 0,1 1 0,-1-1 0,1 1 0,0 0 0,0 1 0,0-1 0,8-4 0,-6 3 0,0 1 0,1 0 0,0 0 0,0 0 0,0 1 0,0 0 0,1 0 0,-1 0 0,1 1 0,0 1 0,0-1 0,10 0 0,-16 2 0,0 0 0,0 1 0,0-1 0,0 0 0,0 0 0,0 1 0,0 0 0,0-1 0,0 1 0,0 0 0,0 0 0,0 0 0,-1 0 0,1 0 0,0 0 0,-1 0 0,1 1 0,-1-1 0,1 1 0,-1-1 0,2 3 0,-1-1 0,-1 1 0,1-1 0,-1 0 0,0 1 0,0-1 0,0 1 0,0 0 0,-1-1 0,0 1 0,1 0 0,-1 3 0,-2 11 0,0-1 0,-1 1 0,-10 32 0,11-43 0,0-1 0,-5 20 0,-1-1 0,-1 0 0,-16 33 0,20-51 0,0 1 0,0 0 0,-1-1 0,1 0 0,-2 0 0,1-1 0,-1 1 0,0-1 0,0-1 0,-1 0 0,0 0 0,0 0 0,-12 5 0,-23 1 0,37-10 0,0 0 0,0 1 0,0-1 0,0 1 0,-11 5 0,17-6 0,0-1 0,0 0 0,0 0 0,0 0 0,-1 0 0,1 0 0,0 0 0,0 0 0,0 0 0,0 1 0,0-1 0,0 0 0,0 0 0,0 0 0,0 0 0,-1 0 0,1 1 0,0-1 0,0 0 0,0 0 0,0 0 0,0 0 0,0 0 0,0 1 0,0-1 0,0 0 0,0 0 0,0 0 0,0 0 0,0 1 0,0-1 0,0 0 0,0 0 0,0 0 0,0 0 0,1 0 0,-1 1 0,0-1 0,0 0 0,0 0 0,0 0 0,0 0 0,0 0 0,0 0 0,0 0 0,1 1 0,-1-1 0,0 0 0,0 0 0,0 0 0,0 0 0,0 0 0,0 0 0,1 0 0,-1 0 0,15 7 0,16 2 0,24-1 0,0-3 0,0-3 0,79-5 0,-114 1-227,0-1-1,0-1 1,0-1-1,-1-1 1,36-15-1,-35 9-6598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5234 24575,'-1'-107'0,"3"-118"0,16 127 0,-11 73 0,-2 0 0,2-30 0,-4-469 0,-6 268 0,3-651 0,-19 645 0,-1 3 0,21-1066 0,2 1270 0,13-77 0,3-32 0,-20 86 0,-1 58 0,1 0 0,1 0 0,1 1 0,1-1 0,0 0 0,2 1 0,0-1 0,9-25 0,-1 16 0,-2-2 0,-1 1 0,-1-1 0,-2 0 0,4-55 0,-9 79 0,0 0 0,0 0 0,1 1 0,0-1 0,0 1 0,0-1 0,1 1 0,0 0 0,0 0 0,0 0 0,1 0 0,0 1 0,0-1 0,7-6 0,-3 6 0,0-1 0,0 1 0,1 0 0,0 1 0,0 0 0,0 0 0,0 1 0,17-5 0,9 0 0,1 2 0,1 1 0,-1 2 0,47 1 0,538 2 0,-274 5 0,-309-6 0,0-2 0,45-10 0,-42 6 0,65-3 0,-21 12 0,-63 1 0,1-1 0,-1-1 0,0-1 0,1-1 0,-1-1 0,0-1 0,37-11 0,-30 4-170,0 0-1,1 2 0,0 2 1,1 0-1,-1 2 0,1 2 1,42 0-1,-34 3-6655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24575,'6'0'0,"15"0"0,4-6 0,4-2 0,3 0 0,3 1 0,2 3 0,7 1 0,2 2 0,1 0 0,-3 1 0,-1 0 0,-3 1 0,6-1 0,0 0 0,-7 0-8191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24575,'-1'77'0,"-1"-40"0,1 0 0,3 1 0,0-1 0,13 59 0,19 86 0,-21-92 0,-6-36 0,-6-40 0,1 0 0,0 0 0,1 0 0,0 0 0,8 19 0,-9-29 0,1 1 0,-1-1 0,1 1 0,1-1 0,-1 0 0,0 0 0,1-1 0,0 1 0,0-1 0,0 1 0,0-1 0,0 0 0,1-1 0,-1 1 0,1-1 0,0 0 0,0 0 0,9 2 0,19 3 0,0-3 0,1 0 0,0-2 0,-1-2 0,58-5 0,-2 0 0,-18 1 0,77-16 0,-96 12 0,40 0 0,183 5 0,-131 6 0,639-3-1365,-746 0-5461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8T04:57:01.09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1,'0'5242,"0"-5221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24575,'12'0'0,"12"6"0,7 3 0,4-1 0,4-2 0,1-1 0,-1-3 0,1 0 0,-1-1 0,-1-1 0,0-1 0,0 1 0,-7 0-8191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314 128 24575,'-2'-5'0,"0"1"0,0-1 0,0 1 0,0 0 0,-1 0 0,0 0 0,0 0 0,0 0 0,-3-3 0,-4-5 0,5 6 0,0 0 0,0 1 0,0-1 0,-1 1 0,1 0 0,-1 1 0,-1 0 0,1-1 0,0 2 0,-1-1 0,0 1 0,0 0 0,0 0 0,0 1 0,0 0 0,-1 1 0,1-1 0,-1 1 0,-10 0 0,13 1 0,0 0 0,0 1 0,0 0 0,0-1 0,0 2 0,0-1 0,0 0 0,0 1 0,1 0 0,-1 0 0,1 1 0,-1-1 0,1 1 0,0 0 0,0 0 0,0 0 0,0 0 0,1 1 0,-1 0 0,1 0 0,0 0 0,0 0 0,0 0 0,1 1 0,-1-1 0,1 1 0,0-1 0,0 1 0,-1 6 0,-1 5 0,0-4 0,1 0 0,0 0 0,0 0 0,2 1 0,-2 22 0,4-31 0,0 0 0,-1 0 0,1 0 0,0 0 0,1 0 0,-1 0 0,1 0 0,0-1 0,0 1 0,0 0 0,0-1 0,1 0 0,-1 1 0,1-1 0,0 0 0,0 0 0,0-1 0,0 1 0,1-1 0,-1 1 0,6 2 0,-1-1 0,0 0 0,1 0 0,-1-1 0,16 4 0,-17-6 0,0 1 0,1 1 0,-1-1 0,0 1 0,0 1 0,0-1 0,-1 1 0,8 5 0,-12-7 0,14 10 0,-1 1 0,-1 0 0,0 0 0,0 2 0,11 16 0,-23-28 0,0 0 0,0 0 0,0 0 0,0 0 0,-1 0 0,1 1 0,-1-1 0,0 1 0,0-1 0,0 1 0,0-1 0,-1 1 0,1-1 0,-1 1 0,0 0 0,0-1 0,0 1 0,-1 0 0,1-1 0,-1 1 0,0-1 0,0 1 0,0-1 0,-1 1 0,1-1 0,-1 0 0,1 0 0,-1 0 0,0 1 0,-1-2 0,1 1 0,0 0 0,-1 0 0,1-1 0,-5 4 0,-5 2-91,0 0 0,-1-1 0,1 0 0,-1-1 0,0 0 0,-1-1 0,0 0 0,1-2 0,-1 1 0,-1-2 0,1 0 0,0 0 0,-1-1 0,-24-2 0,21 0-6735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1539 24575,'-48'-46'0,"-30"-35"0,-4-12 0,-31-40 0,75 84 0,-53-50 0,19 22 0,63 64 0,0 1 0,1-1 0,0 0 0,1 0 0,1-1 0,0 0 0,1-1 0,-7-28 0,4 2 0,1 1 0,0-47 0,5 49 0,1 0 0,1 0 0,12-69 0,-10 94 0,2 0 0,0 0 0,0 0 0,1 0 0,0 0 0,1 1 0,1 0 0,0 0 0,1 1 0,0 0 0,0 0 0,1 1 0,1 0 0,11-9 0,25-15 0,2 2 0,1 2 0,1 3 0,1 1 0,2 3 0,57-17 0,-96 35 0,0 0 0,0 1 0,0 1 0,23-3 0,-30 6 0,-1 0 0,0 1 0,0 0 0,1 0 0,-1 0 0,0 1 0,0 0 0,0 0 0,-1 0 0,1 1 0,0 0 0,-1 0 0,8 5 0,6 7 0,0 1 0,18 19 0,23 21 0,-46-45 0,0 0 0,-1 1 0,0 0 0,-1 1 0,-1 1 0,0-1 0,-1 2 0,0 0 0,-1 0 0,-1 0 0,0 1 0,-1 1 0,7 26 0,58 210 0,-65-213 0,-2 1 0,-1 0 0,-2 0 0,-6 75 0,0-14 0,5-88 0,-1 0 0,-1 0 0,-1 0 0,0 0 0,0 0 0,-1-1 0,-1 1 0,-1-1 0,0 0 0,0 0 0,-1 0 0,-1-1 0,0 0 0,-1 0 0,0-1 0,-1 0 0,0 0 0,-1-1 0,0 0 0,0-1 0,-1 0 0,0 0 0,-1-1 0,0-1 0,0 0 0,-20 8 0,-1-2 0,-1-1 0,0-1 0,-1-2 0,0-1 0,0-2 0,-1-2 0,1-1 0,-39-2 0,54-1-1365,2-1-5461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24575,'1188'0'0,"-1157"-1"0,46-9 0,-46 5 0,45-1 0,34 5 0,212 3 0,-319-2 0,-1 0 0,1 1 0,-1-1 0,1 0 0,-1 1 0,1 0 0,-1-1 0,0 1 0,1 0 0,-1 0 0,0 0 0,0 1 0,0-1 0,0 0 0,0 1 0,0 0 0,0-1 0,0 1 0,-1 0 0,1 0 0,0 0 0,-1 0 0,0 0 0,2 4 0,1 2 0,-2 1 0,0 0 0,0 0 0,0 0 0,0 14 0,3 12 0,8 74 0,-4 1 0,-9 176 0,-3-117 0,1 31 0,5 214 0,0-390 0,1 1 0,9 31 0,6 39 0,-19-89 0,0 0 0,1 0 0,0 1 0,0-1 0,1 0 0,0 0 0,0-1 0,0 1 0,1 0 0,0-1 0,0 1 0,0-1 0,5 6 0,-4-7 0,0-1 0,0 0 0,1 0 0,-1 0 0,0-1 0,1 0 0,0 0 0,-1 0 0,1 0 0,0-1 0,0 0 0,0 0 0,0 0 0,0 0 0,0-1 0,8 0 0,409-6 0,533 6 0,-934-2 0,0 0 0,0-1 0,0-1 0,20-7 0,-19 5 0,-1 1 0,1 0 0,39-1 0,-30 5 0,8 1 0,1-1 0,70-13 0,-3-7-1365,-83 18-5461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24575,'4'0'0,"4"0"0,5 0 0,4 0 0,6 0 0,6 0 0,6 0 0,4 0 0,2 0 0,-2 0 0,0-8 0,-4-1 0,-7 0-8191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325 199 24575,'2'-41'0,"0"30"0,-1 1 0,0-1 0,-1 1 0,0-1 0,-1 0 0,0 1 0,-1-1 0,0 1 0,-6-18 0,6 25 0,0 1 0,0-1 0,-1 0 0,1 1 0,-1 0 0,1-1 0,-1 1 0,0 0 0,0 0 0,0 1 0,0-1 0,0 1 0,0-1 0,0 1 0,-1 0 0,1 0 0,-1 1 0,1-1 0,0 0 0,-1 1 0,1 0 0,-1 0 0,1 0 0,-1 1 0,1-1 0,-1 1 0,1-1 0,-4 3 0,-4-1 0,0 2 0,0 0 0,1 0 0,0 0 0,-1 2 0,2-1 0,-13 10 0,8-5 0,1 1 0,1 1 0,0 0 0,1 0 0,0 1 0,1 1 0,-13 20 0,20-28 0,-1 0 0,1 0 0,1 1 0,-1-1 0,1 1 0,0 0 0,1 0 0,0 0 0,0 0 0,0 0 0,1 0 0,0 0 0,0 0 0,0 0 0,1 0 0,1-1 0,-1 1 0,1 0 0,0 0 0,4 9 0,-4-13 0,0-1 0,-1 0 0,1 0 0,0 0 0,0 0 0,0 0 0,0 0 0,0 0 0,0-1 0,1 1 0,-1-1 0,0 1 0,1-1 0,-1 0 0,1 0 0,0 0 0,-1 0 0,1-1 0,5 1 0,62 3 0,-26-3 0,-11 2 0,-18-2 0,1 1 0,-1 0 0,0 1 0,25 9 0,-36-11 0,-1 1 0,0 0 0,1-1 0,-1 1 0,0 0 0,0 1 0,0-1 0,0 1 0,0-1 0,-1 1 0,1 0 0,-1 0 0,0 0 0,0 0 0,0 0 0,0 1 0,0-1 0,-1 1 0,1-1 0,-1 1 0,0-1 0,0 1 0,-1 0 0,1 3 0,2 16 0,-1-1 0,-1 0 0,-1 1 0,-2-1 0,0 0 0,-5 25 0,5-44 4,1-1 0,0 1 0,0-1 0,-1 0 0,1 0 0,-1 1 0,0-1 0,0 0 0,0-1 0,0 1 0,0 0 0,0 0 0,0-1 0,0 1 0,-1-1 0,1 0 0,-1 0 0,1 0 0,-1 0 0,1 0 0,-1 0 0,0-1 0,1 1 0,-1-1 0,0 0 0,1 0 0,-1 0 0,0 0 0,-4-1 0,-6 0-252,1-1 1,0 0-1,0 0 1,0-2-1,-13-4 1,3-2-6579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1189 24575,'-1'-1'0,"1"0"0,-1 0 0,1 0 0,-1 0 0,1 0 0,-1 0 0,0 0 0,0 0 0,1 1 0,-1-1 0,0 0 0,0 0 0,0 1 0,0-1 0,0 1 0,0-1 0,0 1 0,0-1 0,0 1 0,0-1 0,0 1 0,0 0 0,0 0 0,-1-1 0,1 1 0,0 0 0,-2 0 0,-38-3 0,35 3 0,-203-2 0,113 3 0,90-1 0,1 0 0,-1-1 0,1 0 0,-1 0 0,1-1 0,0 1 0,-1-1 0,1 0 0,0 0 0,0-1 0,0 0 0,1 0 0,-1 0 0,1 0 0,-1-1 0,-6-6 0,-2-6 0,-1-1 0,2 0 0,-13-22 0,-7-10 0,10 19 0,1-2 0,-29-60 0,42 76 0,2-1 0,0 0 0,0-1 0,2 1 0,0-1 0,2 0 0,-2-35 0,3-68 0,5-126 0,-3 240 0,0 0 0,1 0 0,-1 0 0,2 0 0,-1 0 0,1 1 0,0-1 0,0 1 0,1 0 0,-1 0 0,9-10 0,5-3 0,37-34 0,-21 22 0,-25 22 0,1 0 0,0 0 0,1 1 0,0 0 0,0 1 0,0 0 0,1 1 0,0 0 0,0 0 0,1 1 0,0 1 0,0 0 0,0 0 0,0 2 0,0-1 0,1 1 0,16 0 0,7 2 0,166 4 0,-172 1 0,-1 1 0,0 1 0,51 20 0,-61-19 0,-1 2 0,0 0 0,0 1 0,-1 1 0,0 0 0,-1 2 0,-1 0 0,0 0 0,0 1 0,21 32 0,-24-26 0,-1 1 0,-1-1 0,-1 2 0,10 38 0,-16-52 0,6 25 0,-1 1 0,-2 0 0,3 60 0,-10 112 0,-1-89 0,2-104 0,0 21 0,-5 45 0,3-66 0,-1-1 0,0 0 0,-1 0 0,-1 0 0,1-1 0,-13 21 0,14-26 0,-2 1 0,1-1 0,-1 0 0,0 0 0,0-1 0,-1 0 0,0 0 0,0 0 0,-1 0 0,1-1 0,-1 0 0,0-1 0,-1 0 0,1 0 0,-1 0 0,0-1 0,0 0 0,0 0 0,0-1 0,0 0 0,-10 0 0,-24 4-6,-1-2 1,0-1-1,-59-6 0,15 1-1336,64 2-5484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2330 24575,'339'2'0,"363"-5"0,-607-6 0,-1-3 0,110-30 0,-11 2 0,-39 15 0,13 4 0,-145 17 0,0 0 0,0-2 0,0 0 0,-1-2 0,0 0 0,37-21 0,-43 19 0,-1 0 0,0 0 0,-1-2 0,0 0 0,-1 0 0,0-1 0,-1 0 0,-1-1 0,13-22 0,-10 14 0,-2 0 0,0-1 0,-1 0 0,-2-1 0,12-47 0,-15 26 0,-1-1 0,-2-1 0,-6-65 0,0 3 0,4-246 0,-2 336 0,-1-1 0,-1 1 0,0 0 0,-1 0 0,-1 1 0,-13-26 0,-5-20 0,4 4 0,7 24 0,1 0 0,2-1 0,1 0 0,2-1 0,1 0 0,0-39 0,5-24 0,4-102 0,-2 201 0,-1 0 0,1 0 0,-1 0 0,1 0 0,0-1 0,0 1 0,-1 0 0,1 1 0,1-1 0,-1 0 0,0 0 0,0 0 0,1 1 0,-1-1 0,1 0 0,0 1 0,-1 0 0,1-1 0,0 1 0,0 0 0,0 0 0,-1 0 0,1 0 0,5-1 0,4-2 0,1 1 0,0 0 0,19-1 0,-5 0 0,326-53 0,-293 51 0,102 3 0,-110 5 0,0-3 0,0-2 0,52-10 0,-39 2 0,79-2 0,-97 10 0,109-16 0,223 17 59,-199 4-1483,-158-2-5402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24575,'720'0'0,"-672"-4"-1365,-25-1-5461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367 172 24575,'0'-6'0,"0"-4"0,0 0 0,0 0 0,-1 0 0,-1 0 0,-3-15 0,4 22 0,0 0 0,-1 0 0,1 0 0,-1 1 0,0-1 0,0 0 0,0 1 0,0-1 0,0 1 0,0 0 0,-1-1 0,1 1 0,-1 0 0,0 1 0,1-1 0,-1 0 0,0 1 0,0-1 0,0 1 0,0 0 0,-4-1 0,-28-9 0,14 4 0,0 1 0,0 0 0,-1 2 0,-30-3 0,42 6 0,1 1 0,0 0 0,0 0 0,0 1 0,0 0 0,0 1 0,-17 5 0,23-6 0,0 1 0,0-1 0,1 1 0,-1 0 0,1 0 0,-1 0 0,1 0 0,0 1 0,0-1 0,0 0 0,0 1 0,0 0 0,1-1 0,-1 1 0,1 0 0,0 0 0,-1 0 0,1 0 0,1 0 0,-1 0 0,0 0 0,1 0 0,-1 0 0,1 1 0,0-1 0,1 3 0,-3 16 0,2 0 0,1 0 0,1 0 0,0-1 0,10 39 0,-10-54 0,0 0 0,1 0 0,-1 0 0,1 0 0,0 0 0,1-1 0,-1 0 0,1 1 0,0-1 0,1-1 0,-1 1 0,1-1 0,0 1 0,0-1 0,0 0 0,0-1 0,1 0 0,0 0 0,-1 0 0,1 0 0,0-1 0,0 0 0,1 0 0,7 1 0,4 1 0,0 2 0,-1 0 0,1 1 0,-1 0 0,-1 1 0,29 20 0,-20-11 0,-2 1 0,0 0 0,33 37 0,-51-49 0,0 1 0,-1-1 0,0 1 0,0 0 0,0 0 0,-1 0 0,0 0 0,-1 1 0,0-1 0,0 1 0,0-1 0,-1 1 0,1 12 0,-2-16 0,0-1 0,0 0 0,0 0 0,0 0 0,-1 0 0,1 0 0,-1 0 0,0 0 0,0 0 0,0 0 0,0 0 0,0 0 0,-1 0 0,0-1 0,1 1 0,-1 0 0,0-1 0,0 0 0,0 1 0,0-1 0,-1 0 0,1 0 0,-1 0 0,1 0 0,-1-1 0,0 1 0,1-1 0,-1 1 0,0-1 0,0 0 0,0 0 0,0 0 0,0-1 0,0 1 0,-5-1 0,-48 3 0,-88-9 0,135 6 0,-48-12-1365,34 3-5461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8T04:57:25.15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0,'6179'0,"-6147"0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1358 24575,'-26'0'0,"0"-1"0,-42-6 0,59 5 0,1 0 0,0-1 0,0 1 0,0-2 0,0 1 0,0-1 0,0 0 0,1 0 0,0-1 0,0 0 0,0-1 0,-6-6 0,-13-18 0,0-1 0,2-2 0,1-1 0,2 0 0,2-2 0,1 0 0,1-1 0,-15-53 0,22 61 0,3-1 0,0 1 0,-5-53 0,6 19 0,-8-127 0,14 160 0,2-1 0,7-46 0,-8 69 0,1 0 0,0 0 0,1 0 0,0 0 0,0 0 0,1 0 0,0 1 0,0 0 0,1 0 0,-1 0 0,2 0 0,-1 1 0,1 0 0,7-7 0,60-51 0,-50 42 0,1 2 0,1 0 0,52-31 0,-56 40 0,-6 1 0,1 1 0,0 1 0,0 1 0,1 0 0,0 1 0,1 1 0,-1 0 0,1 2 0,0 0 0,22-1 0,-24 4 0,27-1 0,0 2 0,0 2 0,51 10 0,-80-9 0,-1-1 0,0 1 0,0 1 0,-1 0 0,1 1 0,-1 1 0,0-1 0,-1 2 0,0 0 0,0 0 0,-1 1 0,0 0 0,0 1 0,12 15 0,-12-10 0,1-1 0,-2 2 0,0-1 0,0 1 0,-2 1 0,0 0 0,-1 0 0,0 0 0,-2 0 0,0 1 0,-1 0 0,2 33 0,-2-18 0,2-1 0,16 61 0,-12-62 0,-2 0 0,-1 0 0,3 44 0,-9-51 0,-1 177 0,-1-194 0,1-1 0,-1 1 0,0-1 0,-1 1 0,1-1 0,-1 0 0,-1 0 0,1 0 0,-1-1 0,0 1 0,-7 7 0,-59 57 0,52-54 0,-40 47 0,49-50 0,-2-1 0,0 0 0,0-1 0,-1 0 0,0-1 0,-1 0 0,0-1 0,-1 0 0,-15 6 0,13-7 0,0 1 0,0 1 0,-18 14 0,17-11 0,0-2 0,-25 13 0,19-12-195,-1 0 0,0-2 0,-1-1 0,0-2 0,0 0 0,-50 7 0,57-14-6631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24575,'144'2'0,"154"-4"0,-279-1 0,0 0 0,0-1 0,19-6 0,-17 4 0,0 0 0,26-2 0,122 6 0,-7 1 0,-129-6-1365,-20 2-5461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24575,'7'0'0,"13"0"0,11 0 0,14 0 0,10 0 0,4 0 0,5 0 0,-1 0 0,-7 0 0,-6 0 0,-8 0 0,-8 0 0,-5 0 0,-9 0-8191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24575,'4'0'0,"1"3"0,-1 6 0,7 4 0,1 3 0,6 7 0,0 2 0,-3 2 0,2 2 0,0 1 0,3 1 0,6 4 0,1 2 0,1-4 0,-1-5 0,-6-7-8191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24575,'-2'0'0,"0"0"0,0 1 0,0 0 0,1 0 0,-1-1 0,0 1 0,0 0 0,1 0 0,-1 1 0,1-1 0,-1 0 0,1 0 0,-1 1 0,1-1 0,0 1 0,0-1 0,-2 3 0,-21 35 0,19-29 0,-2 4 18,1 1 0,0-1-1,1 1 1,1 1 0,0-1 0,-1 18-1,2-16-265,0-1 0,-1 0 0,-1 0-1,0 0 1,-10 21 0,7-23-6578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24575,'-2'3'0,"-1"0"0,1 0 0,0 1 0,1-1 0,-1 1 0,0 0 0,1-1 0,0 1 0,0 0 0,0 0 0,0 0 0,1 4 0,-3 55 0,3-45 0,-1 4 0,0 1 0,0 1 0,1-1 0,2 0 0,0 1 0,2-1 0,0 0 0,9 25 0,-4-23 22,-1 2-1,-2-1 1,0 1-1,3 37 1,-4 109-1148,-6-156 779,1 5-6479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7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78 24575,'-2'50'0,"0"-35"0,1 0 0,1 0 0,0 1 0,1-1 0,1 0 0,5 22 0,-7-36 0,1 0 0,-1 0 0,0 0 0,1 0 0,-1 0 0,1 0 0,-1 0 0,1 0 0,-1 0 0,1 0 0,0 0 0,-1 0 0,1 0 0,0-1 0,0 1 0,-1 0 0,1-1 0,0 1 0,0 0 0,0-1 0,0 1 0,0-1 0,0 1 0,0-1 0,0 0 0,0 0 0,2 1 0,-1-1 0,0-1 0,0 1 0,0-1 0,0 1 0,-1-1 0,1 0 0,0 1 0,0-1 0,0 0 0,-1 0 0,1 0 0,0-1 0,2-1 0,5-6 0,-1 0 0,0 0 0,11-16 0,-11 13 0,-5 6 0,1 1 0,0 0 0,0-1 0,0 1 0,1 0 0,-1 1 0,7-6 0,-10 10 0,0-1 0,0 1 0,0-1 0,0 1 0,0-1 0,0 1 0,0 0 0,0 0 0,0-1 0,0 1 0,1 0 0,-1 0 0,0 0 0,0 0 0,0 0 0,0 0 0,0 0 0,0 1 0,0-1 0,2 1 0,-1 0 0,0 0 0,0 1 0,0-1 0,0 1 0,0 0 0,-1-1 0,1 1 0,0 0 0,-1 0 0,1 0 0,-1 0 0,2 4 0,13 27 0,-11-21 0,1-1 0,0 0 0,12 17 0,-17-27 0,-1-1 0,0 1 0,1-1 0,-1 1 0,1-1 0,-1 1 0,1-1 0,-1 0 0,1 1 0,-1-1 0,1 0 0,-1 1 0,1-1 0,-1 0 0,1 0 0,0 1 0,-1-1 0,1 0 0,-1 0 0,1 0 0,0 0 0,-1 0 0,1 0 0,-1 0 0,1 0 0,0 0 0,-1 0 0,1 0 0,-1-1 0,1 1 0,0 0 0,-1 0 0,1 0 0,-1-1 0,1 1 0,-1 0 0,1-1 0,-1 1 0,1-1 0,-1 1 0,1 0 0,-1-1 0,0 1 0,1-1 0,-1 1 0,0-1 0,1 1 0,-1-1 0,0 0 0,1 0 0,15-33 0,-15 29 0,1 0-43,10-22-177,-2 0 0,-1 0-1,-1-1 1,-2 0-1,4-37 1,-9 41-6606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24575,'4'0'0,"7"0"0,5 0 0,5 0 0,3 0 0,2 0 0,1 0 0,1 0 0,-5 5 0,-6 1-8191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9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81 24575,'4'-9'0,"7"-3"0,5 1 0,5 1 0,3 0 0,7 0 0,2 2 0,0 2 0,-1 3 0,-6 2-8191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57:48.1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24575,'34'29'0,"1"-1"0,77 47 0,-83-59 0,-1 1 0,0 2 0,-2 1 0,0 1 0,-1 1 0,40 48 0,-59-62 0,-1-1 0,0 1 0,0 1 0,-1-1 0,0 0 0,-1 1 0,1 0 0,-2 0 0,1 0 0,-1 0 0,-1 0 0,0 0 0,0 1 0,-1-1 0,0 0 0,0 1 0,-3 12 0,0-10 0,-1 0 0,0 0 0,-1 0 0,0-1 0,-1 0 0,0 0 0,-1 0 0,0-1 0,0 0 0,-1 0 0,-1-1 0,-13 13 0,-154 125 0,166-138 0,0 1 0,0 0 0,2 1 0,-1 0 0,1 0 0,1 1 0,0-1 0,1 2 0,0-1 0,0 1 0,2 0 0,0 0 0,0 0 0,-2 21 0,2-3 0,1 2 0,2-1 0,1 0 0,1 0 0,7 36 0,-7-63 0,0 0 0,1 1 0,0-1 0,0 0 0,0 0 0,0 0 0,1 0 0,0 0 0,0-1 0,0 1 0,1-1 0,0 0 0,0 0 0,0 0 0,0-1 0,0 1 0,1-1 0,-1 0 0,1 0 0,0 0 0,0-1 0,0 0 0,0 0 0,0 0 0,10 1 0,13 4 0,0-2 0,0-1 0,50 0 0,-60-4 0,233-3 0,70 4 0,-315 0 0,0 0 0,0 0 0,0 1 0,0 0 0,0 0 0,0 1 0,0-1 0,-1 1 0,0 0 0,1 1 0,-1-1 0,0 1 0,-1 0 0,1 0 0,-1 1 0,1 0 0,-1-1 0,-1 1 0,1 0 0,-1 1 0,0-1 0,0 1 0,0-1 0,-1 1 0,3 10 0,4 13 0,-2 1 0,-1-1 0,4 58 0,-9-76 0,5 401 0,-9-222 0,2-159 0,0-14 0,1 0 0,1 0 0,0 0 0,5 23 0,-5-36 0,1 1 0,-1-1 0,1 1 0,0-1 0,0 0 0,1 1 0,-1-1 0,1 0 0,0 0 0,0-1 0,0 1 0,0-1 0,0 1 0,1-1 0,0 0 0,0-1 0,0 1 0,0 0 0,0-1 0,5 2 0,9 3 0,1-2 0,-1 0 0,1-1 0,0-1 0,36 2 0,104-8 0,-95 1 0,536-6 0,-569 10 0,-1 2 0,1 1 0,-1 2 0,0 1 0,-1 1 0,0 1 0,49 26 0,-36-17 0,1-2 0,57 15 0,37 9 0,-102-28 0,0-2 0,1-2 0,0-1 0,66 6 0,-81-13 0,-1-1 0,0-1 0,1-1 0,-1 0 0,0-2 0,0-1 0,34-11 0,-42 11 0,-1-1 0,-1 1 0,1-2 0,-1 1 0,0-2 0,-1 1 0,1-1 0,-1-1 0,-1 1 0,0-2 0,0 1 0,-1-1 0,0 0 0,8-16 0,110-222 0,-109 218 0,-1-2 0,-2 0 0,0 0 0,-3-1 0,-1-1 0,-1 0 0,-2 0 0,-1 0 0,-2-1 0,-1-37 0,-2-3 0,-5-90 0,2 145 0,-1 1 0,-1 0 0,-1 0 0,-14-32 0,11 30 0,1 0 0,1 0 0,-6-30 0,6-21 0,3 0 0,7-103 0,1 36 0,-6 58 0,0 36 0,1 1 0,8-52 0,-4 82 0,1 0 0,0 1 0,1-1 0,0 1 0,1 0 0,1 1 0,0 0 0,9-13 0,10-10 0,40-41 0,-58 68-114,-1 0 1,2 1-1,-1 0 0,1 0 0,0 1 1,1 0-1,-1 1 0,1 0 0,0 0 1,0 1-1,21-5 0,2 3-6712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 24575,'0'-3'0,"3"0"0,4-1 0,4 1 0,6 1 0,6 0 0,2 2 0,6-1 0,1 1 0,3 0 0,0 1 0,-4-1 0,-7 0-8191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3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0 24575,'0'1109'0,"-16"-982"0,17-125 0,-1 0 0,0 0 0,1 0 0,0-1 0,-1 1 0,1 0 0,0-1 0,0 1 0,0 0 0,0-1 0,0 1 0,0-1 0,0 1 0,0-1 0,0 0 0,1 0 0,-1 1 0,1-1 0,-1 0 0,1 0 0,-1 0 0,1-1 0,0 1 0,-1 0 0,1-1 0,0 1 0,0-1 0,2 1 0,61 9 0,-53-8 0,5 0 0,0-1 0,0 0 0,0-1 0,0-1 0,0-1 0,0 0 0,0-1 0,0-1 0,0-1 0,-1 0 0,19-9 0,0 1-1365,-20 9-5461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4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1 24575,'-2'59'0,"1"-35"0,0 1 0,2 0 0,6 44 0,-7-67 0,1 1 0,-1-1 0,1 0 0,0 1 0,0-1 0,-1 0 0,1 0 0,1 0 0,-1 0 0,0 0 0,1 0 0,-1 0 0,1 0 0,-1 0 0,1 0 0,0-1 0,0 1 0,0-1 0,0 1 0,0-1 0,0 0 0,2 1 0,2 0 0,0-1 0,0 0 0,-1 0 0,1-1 0,0 1 0,12-2 0,29 4 0,-46-3 0,0 0 0,-1 0 0,1 0 0,0 0 0,-1 0 0,1 0 0,0 0 0,-1 1 0,1-1 0,-1 0 0,1 0 0,0 1 0,-1-1 0,1 0 0,-1 1 0,1-1 0,-1 1 0,1-1 0,-1 1 0,1-1 0,-1 1 0,0-1 0,1 1 0,-1-1 0,0 1 0,1 0 0,-1-1 0,0 1 0,0-1 0,1 1 0,-1 0 0,0 0 0,-13 19 0,-30 9 0,33-24-136,-1 1-1,0-1 1,0 0-1,0-1 1,0-1-1,-1 0 1,0 0-1,0-1 0,-21 1 1,18-3-6690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24575,'3'0'0,"7"0"0,5 0 0,2 0 0,3 0 0,2 0 0,1 0 0,0 0 0,-1 0 0,-1 0 0,-2 0 0,0 0 0,-5 0-8191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0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0 24575,'-6'187'0,"6"-186"0,-1 0 0,1 0 0,0 1 0,-1-1 0,1 0 0,0 0 0,0 1 0,0-1 0,0 0 0,1 1 0,-1-1 0,0 0 0,0 0 0,1 1 0,-1-1 0,1 0 0,-1 0 0,1 0 0,-1 0 0,1 0 0,0 0 0,0 1 0,-1-2 0,1 1 0,0 0 0,0 0 0,0 0 0,0 0 0,0 0 0,0-1 0,0 1 0,0 0 0,1-1 0,-1 1 0,0-1 0,0 0 0,0 1 0,1-1 0,-1 0 0,0 0 0,1 1 0,-1-1 0,0 0 0,2-1 0,8 0 0,1 0 0,-1-1 0,0-1 0,18-6 0,20-4 0,-46 13 0,0 0 0,0 1 0,0-1 0,0 1 0,0-1 0,0 1 0,-1 0 0,1 0 0,0 0 0,0 1 0,-1-1 0,1 1 0,-1-1 0,1 1 0,-1 0 0,0 0 0,0 0 0,0 0 0,0 0 0,0 1 0,0-1 0,-1 1 0,1-1 0,-1 1 0,1-1 0,-1 1 0,0 0 0,0 0 0,0 0 0,-1-1 0,2 7 0,-1-6 0,-1 1 0,1-1 0,-1 0 0,0 1 0,0-1 0,0 0 0,0 1 0,-1-1 0,1 0 0,-1 0 0,0 1 0,0-1 0,0 0 0,0 0 0,-1 0 0,1 0 0,-1 0 0,0 0 0,0 0 0,0-1 0,0 1 0,0-1 0,-1 1 0,1-1 0,-1 0 0,1 0 0,-1 0 0,-3 2 0,-6-1-24,0 0 0,0 0 0,0-1 0,0 0 0,0-1 0,-1-1 0,1 0 0,-17-2 0,-2 0-1125,14 2-5677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24575,'0'1'0,"1"0"0,-1 0 0,1 0 0,0 0 0,-1 0 0,1 0 0,0 0 0,0 0 0,0-1 0,-1 1 0,1 0 0,0-1 0,0 1 0,0 0 0,1-1 0,-1 1 0,0-1 0,0 0 0,0 1 0,0-1 0,0 0 0,0 1 0,1-1 0,-1 0 0,0 0 0,2 0 0,39 2 0,-36-2 0,202-1-1365,-193 1-5461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 24575,'93'-1'0,"103"2"0,-194-1 0,0 1 0,1-1 0,-1 1 0,0-1 0,1 1 0,-1 0 0,0 0 0,0 0 0,1 0 0,-1 0 0,0 0 0,0 1 0,0-1 0,-1 1 0,1-1 0,0 1 0,0 0 0,-1 0 0,1-1 0,-1 1 0,0 0 0,0 1 0,1-1 0,-1 0 0,0 0 0,-1 0 0,1 1 0,0-1 0,-1 0 0,1 1 0,-1 3 0,2 10 0,-1 0 0,-1 0 0,-4 31 0,1-11 0,2 522 0,2-537 0,2 0 0,0 0 0,8 30 0,-5-30 0,-2 1 0,0 0 0,1 30 0,-4 11 0,1-26 0,-2 0 0,-1 0 0,-9 52 0,9-86 0,0 0 0,0 0 0,0 0 0,0 0 0,-1 0 0,1-1 0,-1 1 0,0 0 0,1-1 0,-1 0 0,0 1 0,-1-1 0,1 0 0,0 0 0,0 0 0,-1 0 0,0-1 0,1 1 0,-1 0 0,0-1 0,1 0 0,-1 0 0,0 0 0,0 0 0,0 0 0,0-1 0,-4 1 0,-11 1 0,1-1 0,0-1 0,-34-4 0,5 1 0,44 3-46,-8 0-174,0 0 0,-1 0 0,1 1 1,0 0-1,-12 4 0,10-1-6606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9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0 24575,'-3'0'0,"-4"6"0,-4 2 0,0 3 0,-1-1 0,-1-2 0,1 1 0,-1-2 0,0-1 0,-1 1 0,-2 2 0,2 0-8191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0 24575,'-5'14'0,"1"0"0,1 0 0,0 0 0,0 1 0,2-1 0,0 1 0,0-1 0,2 18 0,-2 35 0,-14 194 0,7-188 59,-1 32-1483,9-89-5402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3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34 112 24575,'33'-39'0,"-26"29"0,0 1 0,1 0 0,0 0 0,10-7 0,-14 13 0,0 1 0,0-1 0,0 1 0,0 1 0,0-1 0,1 0 0,-1 1 0,1 0 0,-1 0 0,1 0 0,-1 1 0,1 0 0,-1 0 0,1 0 0,0 0 0,-1 1 0,1-1 0,-1 1 0,1 0 0,-1 1 0,1-1 0,-1 1 0,0 0 0,0 0 0,0 0 0,0 0 0,0 1 0,0 0 0,-1 0 0,1 0 0,-1 0 0,0 0 0,0 1 0,0-1 0,0 1 0,-1 0 0,1 0 0,-1 0 0,0 0 0,0 0 0,0 0 0,-1 1 0,2 8 0,0 4 0,0 0 0,-2-1 0,0 1 0,-1 0 0,0 0 0,-2 0 0,-5 30 0,5-45 0,1 1 0,-1-1 0,1 1 0,-1-1 0,0 1 0,0-1 0,-1 0 0,1 0 0,0 0 0,-1 0 0,1-1 0,-1 1 0,1 0 0,-1-1 0,0 0 0,1 0 0,-1 0 0,0 0 0,0 0 0,0 0 0,0-1 0,-6 1 0,-9 0 0,0 0 0,-31-2 0,28 0 0,-75-1-1365,81 2-5461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42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24575,'5'-1'0,"9"1"0,8 1 0,5-1 0,1-1 0,2 1 0,-1 1 0,0-1 0,-1-1 0,-1 1 0,0 1 0,0-1 0,-1-1 0,-4 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3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24575,'9'0'0,"8"0"0,6 0 0,4 0 0,2 0 0,0 0 0,1 0 0,-1 0 0,0 0 0,-1 0 0,0 0 0,0 0 0,-1 0 0,1 0 0,0 0 0,-1 0 0,-4 0-8191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1 24575,'3'0'0,"4"0"0,3 0 0,4 0 0,2 0 0,2 0 0,0 0 0,0 0 0,1 0 0,-1 0 0,-3 0-8191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24575,'3'0'0,"4"0"0,4 0 0,3 0 0,2 0 0,1 0 0,2 0 0,-1 0 0,1 0 0,-1 0 0,0 0 0,0 0 0,-3 0-8191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7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24575,'3'0'0,"4"0"0,4 0 0,3 0 0,5 0 0,5 0 0,2 0 0,-1 0 0,-1 0 0,-2 0 0,-2 0 0,-4 0-8191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26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166 299 24575,'-4'-4'0,"0"1"0,0 0 0,-1 0 0,0 0 0,1 0 0,-11-4 0,8 4 0,-6-4 0,1 0 0,0 0 0,1-1 0,0-1 0,0 0 0,-10-11 0,18 17 0,0-1 0,1 1 0,-1 0 0,1-1 0,0 0 0,0 1 0,0-1 0,1 0 0,-1 0 0,1 0 0,0 0 0,0 0 0,0-1 0,1 1 0,-1 0 0,1 0 0,0 0 0,1-1 0,-1 1 0,0 0 0,1 0 0,0 0 0,0 0 0,4-8 0,0 4 0,1 0 0,0 1 0,1 0 0,0 0 0,0 0 0,0 1 0,1 0 0,0 0 0,0 1 0,0 0 0,1 0 0,0 1 0,0 1 0,0-1 0,18-3 0,-24 6 0,0 1 0,-1 0 0,1 0 0,0 0 0,0 0 0,-1 0 0,1 1 0,0-1 0,-1 1 0,1 0 0,-1 0 0,1 0 0,-1 0 0,1 0 0,-1 1 0,0-1 0,1 1 0,-1-1 0,3 4 0,-2-1 0,1 0 0,-2 0 0,1 0 0,0 1 0,-1-1 0,0 1 0,0 0 0,0-1 0,2 11 0,0 7 0,-1 0 0,-2 0 0,0 40 0,-2-54 0,2 14 0,-1-15 0,0 1 0,0-1 0,0 0 0,-1 0 0,0 0 0,-3 10 0,3-15 0,0 0 0,0 0 0,0-1 0,0 1 0,0 0 0,0-1 0,-1 1 0,1-1 0,0 1 0,-1-1 0,0 0 0,1 1 0,-1-1 0,0 0 0,0 0 0,1 0 0,-1 0 0,0-1 0,0 1 0,0 0 0,0-1 0,0 1 0,0-1 0,0 0 0,0 0 0,0 0 0,-3 0 0,-6 1 0,-1-1 0,1 2 0,-1-1 0,1 2 0,-1-1 0,-20 9 0,28-9 0,0 0 0,0 0 0,1 1 0,-1-1 0,1 1 0,-1 0 0,1 0 0,0 0 0,0 0 0,0 1 0,1-1 0,-1 1 0,1-1 0,0 1 0,0 0 0,0 0 0,0 0 0,1 0 0,0 0 0,-1 1 0,1-1 0,0 6 0,-2 28 0,2 0 0,3 39 0,1 1 0,-4-73 0,2 0 0,-1 0 0,0 1 0,1-1 0,0 0 0,0 0 0,1-1 0,-1 1 0,3 5 0,-3-8 0,1 0 0,-1 0 0,1 0 0,-1 0 0,1 0 0,0 0 0,-1-1 0,1 1 0,0-1 0,0 1 0,0-1 0,0 0 0,1 1 0,-1-1 0,0-1 0,0 1 0,1 0 0,-1 0 0,1-1 0,3 1 0,57 5 0,-1-3 0,116-10 0,-169 7 0,-1-1 0,0-1 0,1 1 0,-1-1 0,0 0 0,0-1 0,0 0 0,0 0 0,-1-1 0,12-7 0,-16 9 0,1-1 0,-1-1 0,0 1 0,0 0 0,0-1 0,0 0 0,-1 1 0,0-1 0,1 0 0,-1 0 0,-1 0 0,1-1 0,0 1 0,-1 0 0,0-1 0,0 1 0,0-1 0,-1 1 0,0-1 0,0-8 0,0-11 0,-2 1 0,-7-42 0,7 57 0,0 0 0,0 1 0,-1-1 0,0 0 0,0 1 0,-1 0 0,0 0 0,0 0 0,-1 0 0,1 0 0,-12-10 0,10 13 0,0 0 0,-1 1 0,1-1 0,-1 1 0,0 1 0,0-1 0,0 1 0,-10-2 0,-20-6 0,29 6-96,-8-2-158,1 0 0,-1 1 0,0 0 1,-25-2-1,23 5-6572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2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40 139 24575,'-1'0'0,"0"0"0,0 0 0,0 1 0,0-1 0,0 0 0,0 1 0,0-1 0,0 1 0,0-1 0,0 1 0,1 0 0,-1-1 0,0 1 0,0 0 0,1 0 0,-1-1 0,0 1 0,1 0 0,-1 0 0,1 0 0,-1 0 0,1 0 0,-1 0 0,1 0 0,0 0 0,-1 0 0,1 1 0,-6 34 0,5-29 0,-7 72 0,4 0 0,8 125 0,-3-200 0,-1 1 0,1-1 0,-1 1 0,1-1 0,1 1 0,-1-1 0,1 0 0,-1 0 0,1 1 0,0-1 0,1-1 0,-1 1 0,1 0 0,-1 0 0,1-1 0,0 0 0,6 5 0,-7-6 0,1-1 0,-1 0 0,1 0 0,-1 0 0,1 0 0,0 0 0,-1-1 0,1 1 0,0-1 0,0 1 0,-1-1 0,1 0 0,0 0 0,0 0 0,0-1 0,-1 1 0,1-1 0,0 0 0,-1 1 0,1-1 0,0 0 0,-1 0 0,1-1 0,-1 1 0,1-1 0,-1 1 0,0-1 0,3-2 0,8-8 0,0 0 0,-1-1 0,-1 0 0,0-1 0,-1 0 0,0-1 0,12-24 0,-10 17 0,2-1 0,19-22 0,-33 44 0,1 0 0,0 0 0,0 0 0,0 0 0,0 0 0,0 0 0,0 0 0,0 1 0,0-1 0,0 0 0,0 0 0,0 1 0,0-1 0,0 1 0,1-1 0,-1 1 0,0 0 0,0-1 0,2 1 0,-2 0 0,0 0 0,0 1 0,0-1 0,-1 0 0,1 1 0,0-1 0,0 1 0,-1-1 0,1 1 0,0-1 0,-1 1 0,1-1 0,-1 1 0,1 0 0,0-1 0,-1 1 0,1 0 0,-1 0 0,0-1 0,1 1 0,0 1 0,2 8 0,-1 0 0,1 0 0,-1 0 0,0 11 0,1-1 0,13 40 0,-15-56 0,1-1 0,-1 1 0,1-1 0,-1 0 0,1 1 0,0-1 0,0 0 0,1 0 0,-1 0 0,1 0 0,-1-1 0,1 1 0,5 3 0,-7-5 0,1-1 0,-1 1 0,1-1 0,-1 0 0,0 0 0,1 0 0,-1 0 0,1 0 0,-1 0 0,1 0 0,-1 0 0,0 0 0,1-1 0,-1 1 0,1 0 0,-1-1 0,0 1 0,1-1 0,-1 0 0,0 1 0,0-1 0,0 0 0,1 0 0,-1 0 0,0 0 0,0 0 0,0 0 0,0 0 0,0 0 0,-1 0 0,1 0 0,0-1 0,-1 1 0,2-2 0,20-46 0,-17 30 0,-2 5 0,1 0 0,0 0 0,1 1 0,1 0 0,0 0 0,0 0 0,15-19 0,-11 17 14,0 0-1,0-1 0,-2 0 0,0-1 1,0 1-1,-2-1 0,0-1 1,4-21-1,-2-3-508,-2-1 0,1-56 0,-6 68-6331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3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24575,'12'0'0,"10"0"0,19 0 0,9 0 0,2 0 0,-9 0-8191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24575,'6'0'0,"8"0"0,8 0 0,5 0 0,5 0 0,3 0 0,2 0 0,-7 0-8191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37 24575,'0'-6'0,"6"-2"0,8 1 0,13 1 0,9 1 0,4 3 0,7 0 0,7 2 0,1 0 0,-3 0 0,-10 0-8191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7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173 0 24575,'1'77'0,"-4"-1"0,-3 0 0,-27 134 0,8-84 0,-16 221 0,40-336 0,-34 197 0,8-65 0,26-138 0,1 0 0,-1 0 0,1 0 0,0 0 0,0 1 0,0-1 0,1 0 0,0 0 0,0 0 0,0 0 0,3 7 0,-3-9 0,1-1 0,0 1 0,0-1 0,0 1 0,0-1 0,0 0 0,0 0 0,0 0 0,1 0 0,-1 0 0,1 0 0,0-1 0,-1 1 0,1-1 0,0 0 0,0 0 0,0 0 0,0 0 0,0 0 0,0-1 0,3 1 0,49 4 0,-1-2 0,101-8 0,-24-1 0,-62 6-1365,-40 0-5461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35 24575,'4'0'0,"4"0"0,9 0 0,0-4 0,6 0 0,2-1 0,0 2 0,0 0 0,-1 1 0,-1 2 0,-1-1 0,0 1 0,-1 0 0,0 1 0,0-1 0,-3-4 0,-2-1 0,-3 1-8191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3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24575,'0'4'0,"0"12"0,0 12 0,0 6 0,0 1 0,0 1 0,0-2 0,0 3 0,0-1 0,0-1 0,0-2 0,0-2 0,0-1 0,0-2 0,0 0 0,0-1 0,0-4-8191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57 24575,'1'0'0,"1"1"0,-1-1 0,1 0 0,-1 1 0,1-1 0,-1 1 0,0-1 0,1 1 0,-1 0 0,0-1 0,0 1 0,0 0 0,1 0 0,-1 0 0,0 0 0,0 0 0,0 0 0,0 0 0,0 0 0,-1 1 0,1-1 0,0 0 0,-1 1 0,2 1 0,10 42 0,-9-9 0,-3-31 0,-1-15 0,1-6 0,-1 5 0,1 0 0,0 0 0,1 1 0,0-1 0,3-14 0,-3 23 0,0-1 0,0 0 0,0 1 0,0-1 0,1 1 0,-1-1 0,1 1 0,-1-1 0,1 1 0,0 0 0,0 0 0,0 0 0,0 0 0,0 0 0,1 1 0,-1-1 0,0 0 0,1 1 0,0 0 0,-1 0 0,1 0 0,-1 0 0,1 0 0,0 0 0,4 0 0,-7 1 0,20-4 0,0 0 0,1 2 0,-1 0 0,1 1 0,24 3 0,-41-2 0,1 1 0,-1 0 0,0 0 0,0 0 0,0 0 0,0 0 0,0 1 0,0 0 0,-1 0 0,1 0 0,0 0 0,-1 1 0,0-1 0,1 1 0,-1 0 0,0 0 0,0 0 0,-1 0 0,1 1 0,-1-1 0,1 1 0,-1-1 0,0 1 0,-1 0 0,1 0 0,-1 0 0,1 0 0,-1 0 0,0 0 0,-1 0 0,1 0 0,0 5 0,0 30 0,-1 0 0,-3 0 0,0 0 0,-12 47 0,10-25-1365,5-39-5461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24575,'4'0'0,"4"0"0,5 0 0,4 0 0,2 0 0,2 0 0,1 0 0,0 0 0,0 0 0,0 0 0,0 0 0,-1 0 0,-3 0-8191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8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1 24575,'0'3'0,"0"6"0,0 4 0,-4 3 0,0 3 0,-1 2 0,2 1 0,0 0 0,1 0 0,2 0 0,-1 3 0,1 5 0,4-3 0,1-6-8191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1 133 24575,'0'-6'0,"0"0"0,0-1 0,0 1 0,1 0 0,0 0 0,0 0 0,1 0 0,0 0 0,0 0 0,0 0 0,1 1 0,0-1 0,0 1 0,7-10 0,-6 11 0,0 1 0,0 0 0,0-1 0,1 2 0,-1-1 0,1 0 0,0 1 0,-1 0 0,1 0 0,0 1 0,0-1 0,1 1 0,-1 0 0,0 0 0,0 1 0,0-1 0,10 2 0,-13-1 0,6 0 0,0 0 0,1 0 0,-1 1 0,1 0 0,-1 1 0,9 2 0,-15-3 0,1 0 0,-1 0 0,0 1 0,1-1 0,-1 1 0,0-1 0,0 1 0,0 0 0,0 0 0,0 0 0,-1 0 0,1 0 0,-1 0 0,1 1 0,-1-1 0,0 0 0,1 1 0,-1-1 0,-1 1 0,1-1 0,0 1 0,0 0 0,-1 3 0,3 25 0,-2-1 0,-2 0 0,0 0 0,-2 0 0,-2 0 0,-7 30 0,-6 41 0,14-78 27,-1 0 0,-10 27 1,9-33-270,1-1 1,0 1 0,2 0 0,0 1 0,-1 19 0,4-19-6585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1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86 24575,'11'-1'0,"-1"-1"0,0 0 0,0 0 0,0-1 0,-1-1 0,15-6 0,20-7 0,-9 6 0,1 1 0,0 2 0,0 2 0,1 1 0,0 2 0,45 1 0,-80 3 0,0-1 0,0 1 0,0 0 0,0-1 0,0 1 0,0 0 0,0 0 0,0 0 0,0 1 0,0-1 0,0 0 0,0 1 0,-1-1 0,1 1 0,-1-1 0,1 1 0,-1 0 0,0 0 0,1 0 0,-1-1 0,0 1 0,0 0 0,0 1 0,-1-1 0,1 0 0,0 0 0,-1 0 0,0 0 0,1 4 0,1 9 0,-1 0 0,-1 0 0,-2 22 0,1-13 0,-24 337 0,-32-11 0,44-276 0,4 0 0,2 0 0,7 128 0,0-179 0,0-18 0,0 0 0,0 0 0,0 0 0,0 0 0,-1 0 0,0-1 0,0 1 0,0 0 0,-1 0 0,1-1 0,-1 1 0,-3 4 0,3-6 0,-1-1 0,1 0 0,0 0 0,-1 0 0,1 0 0,-1 0 0,0 0 0,0-1 0,1 0 0,-1 1 0,0-1 0,0 0 0,0 0 0,-1-1 0,1 1 0,0-1 0,0 1 0,0-1 0,-7 0 0,-207-7-1365,197 7-5461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4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254 0 24575,'-7'10'0,"1"0"0,-1 1 0,2 0 0,-1 0 0,2 0 0,-1 0 0,2 1 0,-1-1 0,-2 20 0,0-2 0,-29 113 0,6 1 0,-12 184 0,40-309 0,0 1 0,1-1 0,3 20 0,-1-36 0,2-13 0,1-19 0,-3-29 0,-3 40 0,2 0 0,0 1 0,1 0 0,0-1 0,11-33 0,-11 48 0,0-1 0,0 1 0,0-1 0,1 1 0,0 0 0,0 0 0,0 0 0,0 0 0,1 1 0,0-1 0,-1 1 0,1 0 0,1 0 0,-1 0 0,0 0 0,0 1 0,1 0 0,0 0 0,-1 0 0,1 0 0,0 1 0,0 0 0,0 0 0,0 0 0,0 1 0,8-1 0,-1 1 0,0-1 0,1 1 0,-1 1 0,0 0 0,0 1 0,14 4 0,-23-5 0,-1-1 0,1 1 0,-1 0 0,1 0 0,-1 1 0,1-1 0,-1 0 0,0 1 0,0 0 0,0-1 0,0 1 0,0 0 0,0 0 0,0 0 0,0 0 0,-1 0 0,1 1 0,-1-1 0,0 0 0,1 1 0,-1-1 0,0 1 0,-1 0 0,1-1 0,0 1 0,-1-1 0,1 1 0,-1 0 0,0 0 0,0-1 0,0 1 0,0 0 0,-1 4 0,0-3 0,-1 1 0,0-1 0,0 0 0,0 0 0,0 0 0,0 0 0,-1 0 0,0 0 0,0 0 0,0-1 0,0 1 0,-1-1 0,1 0 0,-1 0 0,-5 3 0,-2 2 0,0-1 0,0-1 0,-1 0 0,-16 6 0,8-7-23,-2 0 0,1-2 0,0-1 0,0 0-1,-1-2 1,-39-3 0,9 1-1180,34 1-5623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22 24575,'0'-3'0,"3"-2"0,6 0 0,4 2 0,4 0 0,2 2 0,5 0 0,3 0 0,7 1 0,1 1 0,-1-1 0,-4 0 0,-2 0 0,-7 0-8191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63 24575,'4'0'0,"4"-3"0,5-2 0,7-3 0,8-1 0,2 2 0,0-2 0,-2 1 0,-1 1 0,-3 3 0,-5 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1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0 134 24575,'1'-6'0,"0"0"0,0-1 0,1 1 0,-1 0 0,2 0 0,-1 0 0,0 0 0,1 1 0,0-1 0,1 1 0,-1-1 0,1 1 0,0 0 0,0 1 0,1-1 0,0 1 0,-1 0 0,1 0 0,0 0 0,1 0 0,-1 1 0,1 0 0,0 0 0,-1 1 0,1 0 0,0 0 0,1 0 0,11-2 0,-17 4 0,13-1 0,-1 0 0,1 1 0,-1 0 0,1 1 0,15 3 0,-26-3 0,0 0 0,-1-1 0,1 1 0,0 1 0,0-1 0,-1 0 0,1 1 0,-1-1 0,1 1 0,-1 0 0,0-1 0,0 1 0,0 0 0,0 1 0,0-1 0,0 0 0,0 0 0,-1 1 0,1-1 0,-1 1 0,1 0 0,-1-1 0,0 1 0,0 0 0,-1 0 0,1 0 0,0 0 0,-1-1 0,0 6 0,1 2 0,0 1 0,-1-1 0,-1 1 0,0-1 0,0 1 0,-1-1 0,-3 11 0,4-18 0,0 0 0,-1 0 0,1 0 0,-1 0 0,1 0 0,-1 0 0,0 0 0,0 0 0,0-1 0,-1 1 0,1-1 0,-1 0 0,1 1 0,-1-1 0,0-1 0,0 1 0,0 0 0,0 0 0,0-1 0,0 0 0,0 0 0,0 0 0,-1 0 0,1 0 0,-4 0 0,-43 1 0,28-9 0,22 7 0,0-1 0,0 1 0,-1-1 0,1 1 0,0-1 0,0 1 0,0-1 0,0 1 0,0-1 0,0 1 0,-1-1 0,1 1 0,1-1 0,-1 1 0,0-1 0,0 1 0,0-1 0,0 0 0,0 1 0,0-1 0,1 1 0,-1-1 0,0 1 0,0 0 0,1-1 0,-1 1 0,0-1 0,1 1 0,-1-1 0,0 1 0,1 0 0,-1-1 0,0 1 0,1 0 0,-1-1 0,2 1 0,2-3 0,0 0 0,0 0 0,0 1 0,0-1 0,1 1 0,-1 0 0,1 1 0,0-1 0,-1 1 0,1 0 0,0 0 0,0 0 0,7 0 0,74 2 0,-53 1 0,-11-2 0,-14-1 0,0 1 0,-1 0 0,1 1 0,0-1 0,0 2 0,12 3 0,-17-4 0,-1 0 0,0 0 0,0 0 0,0 0 0,0 1 0,-1-1 0,1 1 0,0 0 0,0-1 0,-1 1 0,1 0 0,-1 0 0,0 0 0,1 0 0,-1 0 0,0 0 0,0 1 0,-1-1 0,1 0 0,0 0 0,-1 1 0,1-1 0,-1 0 0,0 1 0,0-1 0,0 4 0,1 10 0,0 1 0,-2-1 0,0 0 0,0 0 0,-6 19 0,5-28 0,0-1 0,-1 1 0,1-1 0,-1 0 0,-1 0 0,1 0 0,-1 0 0,0-1 0,-1 1 0,1-1 0,-1 0 0,0-1 0,0 1 0,-11 7 0,-17 7 0,0-2 0,-65 25 0,83-38-111,-1 0 0,0-1 0,0 0 0,0-2 0,0 0 0,-32-2 0,35 1-477,-11-1-6238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4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24575,'0'10'0,"-5"7"0,-6 10 0,-11 11 0,-1 2 0,3 0 0,-5-2 0,3-3 0,-1-3 0,0-2 0,3-6-8191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77 87 24575,'-3'0'0,"0"1"0,-1-1 0,1 1 0,0 0 0,0 0 0,-1 0 0,1 0 0,0 0 0,0 1 0,0-1 0,1 1 0,-1 0 0,0 0 0,1 0 0,-1 0 0,1 0 0,-1 1 0,1-1 0,0 1 0,0-1 0,0 1 0,1 0 0,-1 0 0,1 0 0,-1 0 0,1 0 0,0 0 0,0 0 0,0 1 0,1-1 0,-2 6 0,1 4 0,-1-1 0,1 1 0,1-1 0,0 1 0,1-1 0,1 1 0,4 19 0,-5-30 0,0 1 0,0 0 0,1-1 0,0 1 0,-1-1 0,1 0 0,0 0 0,0 1 0,0-1 0,1 0 0,-1-1 0,0 1 0,1 0 0,-1-1 0,1 1 0,-1-1 0,1 0 0,0 0 0,0 0 0,0 0 0,-1 0 0,1-1 0,0 1 0,0-1 0,0 0 0,0 0 0,0 0 0,0 0 0,0 0 0,0-1 0,0 1 0,-1-1 0,1 0 0,0 0 0,0 0 0,0 0 0,-1 0 0,1-1 0,-1 1 0,1-1 0,-1 0 0,0 0 0,1 0 0,-1 0 0,0 0 0,0 0 0,0 0 0,-1-1 0,1 1 0,1-4 0,6-28 0,-7 27 0,-1 1 0,1-1 0,0 1 0,0 0 0,0 0 0,1 0 0,6-11 0,-7 15 0,0 1 0,0-1 0,-1 1 0,1 0 0,0-1 0,0 1 0,0 0 0,0 0 0,1 0 0,-1 1 0,0-1 0,0 0 0,0 1 0,1-1 0,-1 1 0,0 0 0,1 0 0,-1 0 0,0 0 0,0 0 0,1 0 0,-1 1 0,0-1 0,0 1 0,1 0 0,-1 0 0,4 1 0,5 3 0,0 0 0,-1 1 0,1 0 0,-1 1 0,14 12 0,-17-13 0,1 0 0,-1 0 0,2 0 0,-1-1 0,1 0 0,-1-1 0,1 0 0,19 5 0,-26-9 0,0 0 0,0 0 0,0 0 0,0 0 0,0 0 0,0-1 0,0 1 0,-1-1 0,1 0 0,0 1 0,0-1 0,0 0 0,-1 0 0,1 0 0,-1 0 0,1 0 0,-1-1 0,1 1 0,-1 0 0,1-1 0,-1 1 0,0-1 0,0 0 0,0 1 0,0-1 0,0 0 0,0 1 0,0-1 0,-1 0 0,1 0 0,-1 0 0,1-2 0,3-10 0,0-1 0,-1 0 0,1-16 0,-2 17 0,13-121-1365,-12 120-5461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24575,'3'0'0,"7"0"0,8 0 0,6 0 0,6 0 0,1 0 0,-3 0 0,-2 0 0,-3 0 0,-3 0 0,-4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0 24575,'-3'0'0,"2"0"0,7 0 0,6 0 0,4 0 0,1 0 0,2 0 0,0 0 0,1 0 0,-2 0 0,1 0 0,2 0 0,-2 0-8191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3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19 24575,'0'-3'0,"3"-1"0,10 0 0,9 1 0,7 1 0,0 1 0,0 0 0,-3 1 0,-2 0 0,-3 0 0,-2 0 0,-4 0-8191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4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73 0 24575,'0'0'0,"0"0"0,0 0 0,0 1 0,0-1 0,0 0 0,0 0 0,0 0 0,0 0 0,0 0 0,0 0 0,0 0 0,0 0 0,1 1 0,-1-1 0,0 0 0,0 0 0,0 0 0,0 0 0,0 0 0,0 0 0,0 0 0,0 0 0,1 0 0,-1 0 0,0 0 0,0 0 0,0 0 0,0 0 0,0 0 0,0 0 0,0 0 0,1 0 0,-1 0 0,0 0 0,0 0 0,0 0 0,0 0 0,0 0 0,0 0 0,1 0 0,-1 0 0,0 0 0,0 0 0,0 0 0,0 0 0,0 0 0,0 0 0,0 0 0,0 0 0,1 0 0,-1-1 0,5 15 0,0 20 0,-3 0 0,-1-1 0,-1 1 0,-7 52 0,-32 134 0,33-191 0,-3 31 0,2 0 0,3 118 0,5-134 0,-20 136 0,19-175 0,0 0 0,0 1 0,0-1 0,1 0 0,0 0 0,0 0 0,0 0 0,0 0 0,1 0 0,0 0 0,2 4 0,-2-7 0,0 1 0,0-1 0,1 0 0,-1 0 0,1 0 0,-1-1 0,1 1 0,-1 0 0,1-1 0,0 0 0,0 0 0,0 0 0,0 0 0,0 0 0,0 0 0,0-1 0,0 0 0,0 1 0,6-1 0,135-3-1365,-118 2-5461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5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24575,'3'0'0,"4"0"0,4 0 0,2 0 0,6 0 0,3 0 0,0 0 0,-1 0 0,0 0 0,-2 0 0,0 0 0,-1 0 0,0 0 0,0 0 0,-4 0-8191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24575,'0'6'0,"0"5"0,0 10 0,0 7 0,0 4 0,0 1 0,0-3 0,0-3 0,0-4 0,0-5-8191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8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0 24575,'-3'3'0,"-1"4"0,0 10 0,1 8 0,1 6 0,1 0 0,0-2 0,1-2 0,0-7-8191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1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24575,'3'0'0,"4"0"0,6 0 0,8 0 0,6 0 0,1 0 0,0 0 0,-3 0 0,-3 0 0,-1 0 0,1 0 0,-3 0-8191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2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24575,'0'3'0,"0"4"0,0 4 0,0 6 0,0 3 0,0 4 0,0 1 0,0-1 0,0-1 0,0-5-8191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5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24575,'13'1'0,"-1"1"0,1 1 0,-1 0 0,1 1 0,-1 1 0,0-1 0,0 2 0,-1 0 0,0 0 0,0 1 0,19 15 0,-25-16 0,0 0 0,0 0 0,0 1 0,-1 0 0,0-1 0,0 1 0,-1 0 0,3 11 0,18 67 0,-8-23 0,-4-24 0,-7-19 0,1 0 0,0-1 0,1 1 0,1-2 0,1 1 0,1-1 0,0 0 0,1-1 0,20 23 0,-25-33-55,5 6-64,0 1 0,1-2 0,0 1 0,1-2 0,0 0-1,1 0 1,0-2 0,1 1 0,-1-2 0,30 11 0,-16-10-6707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3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24575,'0'6'0,"0"5"0,0 4 0,0 5 0,0 5 0,0 1 0,0 3 0,0-1 0,0-2 0,0-3 0,0-5-8191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5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266 0 24575,'159'1'0,"-157"-1"0,0 1 0,0-1 0,0 1 0,0 0 0,0 0 0,0 0 0,0 0 0,0 0 0,0 1 0,0-1 0,-1 1 0,1-1 0,-1 1 0,1-1 0,-1 1 0,1 0 0,-1 0 0,0 0 0,0-1 0,0 1 0,0 0 0,0 1 0,0-1 0,-1 0 0,1 0 0,-1 0 0,1 0 0,-1 1 0,0-1 0,0 0 0,0 4 0,1 12 0,-2-1 0,0 0 0,-3 18 0,3-25 0,-68 372 0,57-297 0,-15 141 0,25-210 0,0 0 0,-10 29 0,7-30 0,1 0 0,1 1 0,-2 20 0,4 11 0,1-22 0,-1-1 0,-1 1 0,-1-1 0,-9 34 0,10-55 0,1 0 0,0 0 0,-1 0 0,0 0 0,1 0 0,-1-1 0,0 1 0,0-1 0,-1 1 0,1-1 0,-1 0 0,1 0 0,-1 0 0,1 0 0,-1 0 0,0-1 0,0 1 0,0-1 0,0 0 0,0 0 0,0 0 0,0 0 0,-1-1 0,-4 1 0,-9 1 0,-1-1 0,1-1 0,-27-3 0,10 1 0,-54 0-1365,73 2-5461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9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37 0 24575,'0'3'0,"0"4"0,0 4 0,-3 3 0,-1 2 0,0 2 0,1 3 0,-2 1 0,-4 1 0,1-5-8191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 24575,'0'-1'0,"0"1"0,0 0 0,0 0 0,0-1 0,-1 1 0,1 0 0,0-1 0,0 1 0,0 0 0,1 0 0,-1-1 0,0 1 0,0 0 0,0-1 0,0 1 0,0 0 0,0 0 0,0-1 0,0 1 0,1 0 0,-1 0 0,0-1 0,0 1 0,0 0 0,0 0 0,1 0 0,-1-1 0,0 1 0,0 0 0,1 0 0,-1 0 0,0 0 0,0-1 0,1 1 0,-1 0 0,0 0 0,1 0 0,10 6 0,8 15 0,-13-2 0,-2 0 0,0 0 0,0 0 0,-2 1 0,-1 0 0,0-1 0,-3 33 0,1-6 0,0 579 0,-1-741 0,4-127 0,-2 241 0,1-1 0,-1 1 0,1 0 0,0 0 0,0-1 0,0 1 0,0 0 0,0 0 0,0 0 0,1 0 0,-1 0 0,0 0 0,1 0 0,0 1 0,-1-1 0,1 0 0,0 1 0,0 0 0,0-1 0,0 1 0,0 0 0,0 0 0,0 0 0,1 0 0,-1 0 0,0 1 0,1-1 0,-1 1 0,0-1 0,1 1 0,-1 0 0,3 0 0,11-1 0,0 1 0,1 0 0,24 5 0,-29-4 0,-9 0 0,1-1 0,-1 1 0,1 0 0,-1 0 0,1 0 0,-1 1 0,0-1 0,0 1 0,0-1 0,0 1 0,0 0 0,0 1 0,0-1 0,-1 0 0,1 1 0,-1-1 0,3 5 0,-1-1 0,0 0 0,0 1 0,-1-1 0,0 1 0,-1 0 0,1 0 0,2 14 0,-2 1 0,-1 0 0,0 1 0,-2-1 0,-4 35 0,4-54 5,0 1-1,-1-1 1,1 0-1,-1 0 0,0 0 1,0 0-1,0-1 1,0 1-1,-1 0 1,1 0-1,-1-1 0,0 1 1,0-1-1,0 1 1,0-1-1,0 0 1,0 0-1,0 0 1,-1 0-1,1 0 0,-1 0 1,1-1-1,-1 1 1,0-1-1,0 0 1,-5 2-1,-4 0-252,0-1 1,0 0-1,0-1 1,0 0-1,-17-2 1,13 0-6579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55 24575,'0'-3'0,"2"-1"0,5 0 0,4-5 0,6-1 0,3 1 0,1 3 0,0 1 0,0 2 0,-1 2 0,-1 0 0,-4 2-8191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6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24575,'3'0'0,"4"0"0,4 0 0,2 0 0,3 0 0,2 0 0,-3 0-8191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8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328 0 24575,'-5'1'0,"1"0"0,0-1 0,0 1 0,-1 1 0,1-1 0,0 1 0,0-1 0,0 1 0,1 0 0,-1 1 0,0-1 0,1 1 0,-4 2 0,-46 47 0,26-25 0,7-8 0,10-12 0,1 1 0,0-1 0,1 2 0,0-1 0,0 1 0,1 1 0,0-1 0,0 1 0,1 1 0,1-1 0,-1 1 0,-6 22 0,4 4 0,1 0 0,2 0 0,2 1 0,1 0 0,6 59 0,-4-94 0,0 1 0,0 0 0,1-1 0,-1 1 0,1-1 0,0 1 0,0-1 0,0 1 0,1-1 0,-1 0 0,1 0 0,0 1 0,0-1 0,0 0 0,0-1 0,0 1 0,1 0 0,-1-1 0,1 1 0,0-1 0,0 0 0,0 0 0,0 0 0,0 0 0,0 0 0,0-1 0,1 1 0,-1-1 0,0 0 0,7 1 0,-4-1 0,-1-1 0,0 0 0,1-1 0,-1 1 0,1-1 0,-1 0 0,0 0 0,1-1 0,-1 1 0,0-1 0,0 0 0,0-1 0,0 1 0,-1-1 0,1 0 0,-1 0 0,1-1 0,-1 1 0,6-8 0,9-10 0,30-42 0,-45 57 0,0-1 0,0 1 0,0-1 0,-1 0 0,0 0 0,0 0 0,-1 0 0,0-1 0,0 1 0,-1 0 0,1-16 0,-2 21 0,-1 0 0,1 0 0,-1 0 0,0 0 0,1 0 0,-1 0 0,0 0 0,0 0 0,-1 0 0,1 1 0,0-1 0,-1 0 0,1 1 0,-1-1 0,1 1 0,-1-1 0,0 1 0,1 0 0,-1 0 0,0 0 0,0 0 0,0 0 0,0 0 0,0 0 0,0 1 0,0-1 0,0 1 0,0-1 0,-1 1 0,1 0 0,-3 0 0,-13-2 0,0 2 0,-35 3 0,27-2 0,-8-1-91,24-1-36,1 1-1,-1 0 1,0 0-1,0 1 1,1 0 0,-1 1-1,0 0 1,1 0-1,-15 6 1,13-1-6699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24575,'47'-1'0,"57"3"0,-102-3 0,0 2 0,1-1 0,-1 0 0,1 1 0,-1-1 0,0 1 0,1 0 0,-1 0 0,0 0 0,1 0 0,-1 0 0,0 1 0,0-1 0,0 1 0,0 0 0,0-1 0,-1 1 0,1 0 0,0 0 0,2 5 0,-2-3 0,0 1 0,-1 0 0,1 0 0,-1 0 0,0 0 0,0 0 0,-1 0 0,1 0 0,-1 0 0,0 9 0,0-10 0,0 0 0,0 0 0,-1 0 0,1 0 0,-1 0 0,0 0 0,0 0 0,0 0 0,0 0 0,-3 5 0,3-7 0,-1 0 0,0 1 0,1-1 0,-1 0 0,0 0 0,0 0 0,0 0 0,0-1 0,-1 1 0,1-1 0,0 1 0,0-1 0,-1 0 0,1 0 0,-3 1 0,-7 3 0,1 0 0,0 1 0,0 1 0,-16 13 0,19-13 0,0-1 0,0 0 0,0-1 0,0 0 0,-1 0 0,0-1 0,1-1 0,-1 0 0,-11 2 0,2-3-1365,1-1-5461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207 24 24575,'-3'-2'0,"0"0"0,1 0 0,-1 0 0,0 0 0,0 0 0,0 0 0,0 1 0,0 0 0,-1 0 0,1 0 0,-5-1 0,-40-1 0,37 2 0,7 1 0,-1 0 0,1 0 0,0 1 0,0-1 0,0 1 0,0 0 0,0 0 0,0 1 0,0-1 0,0 1 0,0 0 0,0 1 0,0-1 0,-4 5 0,4-3 0,1-1 0,0 1 0,0 1 0,0-1 0,0 0 0,1 1 0,-1 0 0,1 0 0,0 0 0,0 0 0,1 0 0,-3 11 0,2-8 0,1 0 0,-1 0 0,1 1 0,1-1 0,-1 1 0,2 16 0,-1-23 0,1 1 0,-1-1 0,1 0 0,-1 1 0,1-1 0,0 0 0,0 0 0,0 0 0,0 0 0,0 0 0,0 0 0,0 0 0,0 0 0,1 0 0,-1 0 0,1-1 0,-1 1 0,1-1 0,0 1 0,-1-1 0,1 0 0,0 0 0,0 0 0,0 0 0,0 0 0,0 0 0,0-1 0,3 2 0,10 0-75,0-1 0,-1-1-1,19-1 1,-17 0-989,6 0-5762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24575,'0'4'0,"0"5"0,0 6 0,0 3 0,0 4 0,0 1 0,0 2 0,0-1 0,0 1 0,0 0 0,0-1 0,0-3-8191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03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596 1 24575,'-18'0'0,"-41"-1"0,-1 3 0,-81 13 0,108-10 0,0-2 0,-47-2 0,47-2 0,1 2 0,-43 7 0,74-9 0,-1 1 0,1 1 0,0-1 0,-1 0 0,1 0 0,-1 0 0,1 1 0,0-1 0,-1 1 0,1-1 0,0 1 0,-1-1 0,1 1 0,0 0 0,0 0 0,0 0 0,0-1 0,0 1 0,0 0 0,0 0 0,0 0 0,0 1 0,0-1 0,0 0 0,-1 3 0,3-3 0,-1 1 0,0-1 0,1 1 0,-1-1 0,1 1 0,-1-1 0,1 1 0,0-1 0,-1 1 0,1-1 0,0 0 0,0 1 0,0-1 0,0 0 0,0 0 0,1 0 0,-1 0 0,2 2 0,7 5 0,1-1 0,-1 0 0,1-1 0,19 8 0,-7-5 0,0 1 0,-1 1 0,31 19 0,-44-23 0,1 0 0,-1 1 0,0 0 0,-1 0 0,0 1 0,0 0 0,-1 1 0,0-1 0,7 16 0,-12-22 0,-1 0 0,0 1 0,0 0 0,0-1 0,0 1 0,-1-1 0,1 1 0,-1 0 0,0 0 0,0-1 0,-1 1 0,1 0 0,-1-1 0,0 1 0,1 0 0,-2-1 0,1 1 0,0-1 0,-1 0 0,1 1 0,-4 4 0,-6 8 0,0 0 0,-1-1 0,-15 15 0,1-1 0,17-17 0,0 0 0,1 0 0,0 0 0,1 1 0,0 1 0,-7 22 0,13-34 0,0 1 0,0-1 0,0 1 0,1-1 0,-1 1 0,1 0 0,0-1 0,0 1 0,0 0 0,0-1 0,0 1 0,1-1 0,-1 1 0,1 0 0,-1-1 0,1 1 0,0-1 0,0 1 0,0-1 0,1 0 0,-1 1 0,0-1 0,1 0 0,-1 0 0,1 0 0,0 0 0,0 0 0,0 0 0,0-1 0,0 1 0,0-1 0,0 1 0,1-1 0,-1 0 0,1 0 0,-1 0 0,1 0 0,-1 0 0,1 0 0,-1-1 0,1 1 0,-1-1 0,4 0 0,28 4 0,0-2 0,-1-1 0,51-6 0,3 1 0,-36 6 0,-37-1 0,0 0 0,1 0 0,-1-1 0,0-1 0,0-1 0,0 0 0,15-4 0,-27 5 4,0-1 1,0 1-1,0 0 0,0-1 1,0 1-1,0-1 0,0 1 0,-1-1 1,1 0-1,0 0 0,-1 0 0,0 0 1,1 0-1,-1 0 0,0 0 0,0-1 1,0 1-1,-1 0 0,1-1 0,0 1 1,0-3-1,2-53-835,-3 49 203,-1-21-6198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24575,'1245'0'-1365,"-1228"0"-5461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0 24575,'0'69'0,"-2"0"0,-19 133 0,-10 13 0,19-121 0,3-18 0,1 147 0,7-188 0,-8 56 0,-1 20 0,9 294 0,2-192 0,4-89 0,23 152 0,-20-210 0,7 45 0,-4-32 0,6 150 0,-17-183 0,2 0 0,10 73 0,13 67 0,-21-164 0,11 34 0,-10-38 0,0-1 0,-1 1 0,3 31 0,-5 210 0,-4-127 0,3 254 0,-1-378 0,-1-1 0,1 1 0,-1-1 0,-1 1 0,1-1 0,-1 0 0,-2 7 0,4-13 0,0 0 0,-1 0 0,1 0 0,0-1 0,0 1 0,0 0 0,0 0 0,0 0 0,0-1 0,0 1 0,0 0 0,0 0 0,0 0 0,1-1 0,-1 1 0,0 0 0,0 0 0,1-1 0,-1 1 0,0 0 0,1 0 0,-1-1 0,1 1 0,-1 0 0,0-1 0,1 1 0,-1-1 0,1 1 0,0-1 0,-1 1 0,1-1 0,-1 1 0,1-1 0,0 0 0,-1 1 0,1-1 0,0 0 0,-1 0 0,1 1 0,0-1 0,-1 0 0,1 0 0,0 0 0,7 2 0,-1-1 0,0-1 0,10 1 0,-11-1 0,181-2 0,37 1 0,-208 3 33,0 1-1,-1 1 1,26 10-1,19 5-1527,-41-16-5331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24575,'8'-1'0,"-1"0"0,0-1 0,0 0 0,0 0 0,0-1 0,-1 0 0,8-4 0,24-10 0,-28 14 0,1 0 0,-1 1 0,1 0 0,-1 1 0,12 0 0,-20 1 0,1 0 0,-1 1 0,0-1 0,0 0 0,0 1 0,0-1 0,0 1 0,0 0 0,0 0 0,0 0 0,0 0 0,0 0 0,0 0 0,0 1 0,-1-1 0,1 1 0,0-1 0,-1 1 0,1 0 0,-1 0 0,1 0 0,-1 0 0,0 0 0,0 0 0,0 0 0,0 1 0,0-1 0,0 0 0,0 1 0,-1-1 0,1 4 0,0 0 0,-1 1 0,0-1 0,0 1 0,0-1 0,-1 1 0,1-1 0,-1 1 0,-1-1 0,1 0 0,-1 0 0,0 1 0,0-1 0,-6 10 0,-3 5 0,-1 1 0,-19 23 0,14-20 0,13-19-85,0 1 0,-1-1-1,1-1 1,-1 1 0,0-1-1,-1 0 1,1 0 0,-1 0-1,1-1 1,-1 0 0,0 0-1,0-1 1,-1 0 0,1-1-1,-9 3 1,-3-2-6741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144 1 24575,'-3'0'0,"-6"-1"0,1 1 0,0 1 0,0 0 0,-14 3 0,20-3 0,0 0 0,-1 0 0,1 0 0,0 1 0,0-1 0,0 1 0,-1-1 0,1 1 0,1 0 0,-1 0 0,0 0 0,0 0 0,1 0 0,-1 1 0,1-1 0,-1 0 0,1 1 0,0-1 0,-2 6 0,-10 29 0,-11 52 0,21-70 0,0-1 0,0 1 0,2 1 0,0 36 0,1-53 0,0 1 0,1-1 0,-1 1 0,1-1 0,-1 0 0,1 1 0,0-1 0,0 0 0,1 0 0,-1 1 0,0-1 0,1 0 0,-1 0 0,1-1 0,0 1 0,3 3 0,-2-3 0,0 0 0,1-1 0,-1 0 0,0 0 0,1 0 0,-1 0 0,1-1 0,0 1 0,0-1 0,-1 0 0,1-1 0,5 1 0,13 1-151,0-1-1,1-2 0,-1 0 0,0-2 1,-1 0-1,1-2 0,0-1 1,29-13-1,-36 11-6674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85 24575,'1'-4'0,"-1"1"0,1-1 0,0 1 0,0 0 0,0-1 0,0 1 0,0 0 0,1 0 0,-1 0 0,1 0 0,0 0 0,0 0 0,0 0 0,0 1 0,0-1 0,0 1 0,0 0 0,4-3 0,-2 2 0,-1 0 0,1 0 0,0 0 0,0 1 0,0 0 0,-1 0 0,2 0 0,-1 1 0,0-1 0,0 1 0,0 0 0,6 0 0,-9 1 0,1 0 0,-1 0 0,0 0 0,0 1 0,0-1 0,0 0 0,0 1 0,0-1 0,0 1 0,0-1 0,0 1 0,0-1 0,0 1 0,0 0 0,0-1 0,0 1 0,0 0 0,0 0 0,-1 0 0,1 0 0,1 1 0,-1 0 0,0 1 0,-1-1 0,1 0 0,0 0 0,-1 0 0,1 1 0,-1-1 0,0 0 0,0 1 0,1-1 0,-1 3 0,-1 6 0,-1 0 0,1 0 0,-6 21 0,6-28 0,0 1 0,-3 11 0,0 0 0,-1 0 0,-9 20 0,11-31 0,1 0 0,-1 0 0,0 0 0,0-1 0,-1 1 0,1-1 0,-1 0 0,0-1 0,0 1 0,0-1 0,0 1 0,-1-2 0,-6 5 0,-12 0 0,20-7 0,-1 1 0,1 0 0,0 0 0,-1 0 0,-5 4 0,9-5 0,0 0 0,0 0 0,0 0 0,0 0 0,0 0 0,0 0 0,0 0 0,0 1 0,0-1 0,0 0 0,-1 0 0,1 0 0,0 0 0,0 0 0,0 0 0,0 0 0,0 0 0,0 0 0,0 0 0,0 1 0,0-1 0,0 0 0,0 0 0,0 0 0,0 0 0,0 0 0,0 0 0,0 0 0,0 0 0,0 1 0,0-1 0,0 0 0,0 0 0,0 0 0,0 0 0,0 0 0,0 0 0,0 0 0,0 0 0,0 0 0,1 1 0,-1-1 0,0 0 0,0 0 0,0 0 0,0 0 0,0 0 0,0 0 0,0 0 0,0 0 0,0 0 0,0 0 0,0 0 0,0 0 0,1 0 0,7 5 0,9 0 0,13 0 0,0-2 0,0-1 0,43-4 0,-62 1-227,0-1-1,0-1 1,-1 0-1,1-1 1,19-9-1,-19 6-6598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3329 24575,'-1'-68'0,"3"-75"0,8 81 0,-7 46 0,0 0 0,1-19 0,-2-298 0,-4 170 0,2-414 0,-11 410 0,0 3 0,12-679 0,1 807 0,7-47 0,1-21 0,-11 54 0,0 37 0,1 0 0,0 1 0,0-1 0,1 1 0,0-1 0,1 1 0,1-1 0,4-15 0,-1 9 0,0 0 0,-1-1 0,-1 1 0,-1-1 0,3-35 0,-6 51 0,1-1 0,0 1 0,-1 0 0,1 0 0,1 0 0,-1 0 0,0 0 0,1 0 0,0 0 0,0 0 0,0 0 0,0 1 0,0-1 0,4-3 0,-2 3 0,1-1 0,-1 2 0,1-1 0,0 0 0,0 1 0,0 0 0,0 1 0,9-4 0,5 0 0,1 2 0,0 0 0,-1 1 0,26 1 0,294 2 0,-149 2 0,-170-3 0,1-1 0,25-7 0,-24 4 0,36-3 0,-12 9 0,-34 0 0,0 0 0,1-1 0,-1 0 0,0-2 0,0 1 0,0-2 0,20-7 0,-16 3-170,0 0-1,0 2 0,1 0 1,-1 1-1,1 1 0,0 0 1,23 1-1,-19 2-6655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24575,'3'0'0,"8"0"0,3-4 0,2-1 0,1 0 0,2 1 0,1 1 0,4 1 0,2 1 0,-1 1 0,-1 0 0,0 0 0,-2 0 0,2 0 0,2 0 0,-5 1-8191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24575,'0'50'0,"-2"-27"0,2 1 0,1 0 0,0-1 0,8 38 0,9 55 0,-11-59 0,-3-22 0,-4-26 0,1 0 0,1 0 0,-1 0 0,1-1 0,4 13 0,-5-18 0,0 0 0,1 0 0,0-1 0,-1 1 0,1 0 0,0-1 0,0 1 0,0-1 0,0 0 0,0 0 0,1 0 0,-1 0 0,0 0 0,1-1 0,0 1 0,-1-1 0,1 0 0,5 2 0,10 1 0,0-1 0,0-1 0,0-1 0,1 0 0,30-5 0,0 1 0,-10 0 0,42-9 0,-54 7 0,24-1 0,99 5 0,-72 3 0,350-2-1365,-408 0-5461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24575,'7'0'0,"6"4"0,4 1 0,2 0 0,2-1 0,1-1 0,0-1 0,-1-1 0,0 0 0,0-1 0,0-1 0,0 1 0,-4 0-8191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81 24575,'-1'-3'0,"0"0"0,0 1 0,0-1 0,0 0 0,-1 1 0,1-1 0,-1 1 0,0-1 0,-1-1 0,-3-4 0,4 4 0,-1 1 0,0-1 0,1 1 0,-1 0 0,-1-1 0,1 2 0,0-1 0,-1 0 0,1 1 0,-1 0 0,0 0 0,1 0 0,-1 0 0,0 1 0,0-1 0,0 1 0,0 0 0,0 1 0,-6-1 0,7 1 0,0 0 0,0 1 0,1-1 0,-1 1 0,0-1 0,1 1 0,-1 0 0,0 0 0,1 0 0,-1 1 0,1-1 0,-1 1 0,1 0 0,0-1 0,0 1 0,0 0 0,0 1 0,0-1 0,0 0 0,0 1 0,0-1 0,1 1 0,-1 0 0,1-1 0,0 1 0,-1 0 0,1 0 0,0 0 0,0 5 0,-2 2 0,1-3 0,0 1 0,1-1 0,-1 1 0,1 0 0,0 14 0,1-19 0,1 0 0,-1-1 0,1 1 0,-1-1 0,1 1 0,0-1 0,0 1 0,0-1 0,0 0 0,0 1 0,0-1 0,1 0 0,-1 0 0,1 0 0,-1 0 0,1 0 0,0-1 0,-1 1 0,1 0 0,0-1 0,3 2 0,-1 0 0,1 0 0,-1-1 0,1 0 0,8 2 0,-9-3 0,0 1 0,0-1 0,0 1 0,0 0 0,-1 0 0,1 0 0,0 1 0,3 2 0,-6-3 0,8 5 0,-1 1 0,0 0 0,0 1 0,-1 0 0,7 11 0,-13-18 0,0 0 0,0 0 0,0 0 0,0 0 0,0 0 0,0 0 0,-1 0 0,1 0 0,0 1 0,-1-1 0,0 0 0,1 0 0,-1 1 0,0-1 0,0 0 0,0 1 0,0-1 0,0 0 0,-1 1 0,1-1 0,-1 0 0,1 0 0,-1 0 0,1 1 0,-1-1 0,0 0 0,0 0 0,0 0 0,0 0 0,0 0 0,-1-1 0,1 1 0,0 0 0,-1-1 0,-2 3 0,-2 1-91,-1 0 0,1 0 0,-1-1 0,0 0 0,-1 0 0,1-1 0,0 0 0,-1-1 0,0 0 0,1 0 0,-1-1 0,0 0 0,0 0 0,-13-2 0,11 1-6735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04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24575,'0'5'0,"0"6"0,0 6 0,0 4 0,0 5 0,0 1 0,0-3-8191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337 979 24575,'-26'-30'0,"-16"-21"0,-3-8 0,-17-26 0,41 55 0,-28-34 0,9 15 0,35 41 0,1 0 0,-1 0 0,1 0 0,0-1 0,1 0 0,-1 1 0,2-2 0,-5-17 0,3 1 0,0 0 0,0-29 0,3 31 0,0 0 0,2 0 0,5-44 0,-5 59 0,1 1 0,0-1 0,1 1 0,-1 0 0,1 0 0,1 0 0,-1 1 0,1-1 0,0 1 0,1 0 0,-1 0 0,1 0 0,1 1 0,5-6 0,14-9 0,1 0 0,1 2 0,0 2 0,1 1 0,1 1 0,31-11 0,-52 23 0,-1 0 0,1 0 0,-1 1 0,14-1 0,-18 3 0,1 0 0,-1 0 0,1 1 0,-1-1 0,0 1 0,1 0 0,-1 0 0,0 1 0,0-1 0,0 1 0,0 0 0,0 0 0,4 3 0,4 5 0,-1 0 0,10 12 0,13 14 0,-25-30 0,-1 2 0,0-1 0,0 1 0,0 0 0,-1 1 0,0 0 0,0 0 0,-1 0 0,0 1 0,-1 0 0,0 0 0,0 0 0,4 18 0,31 133 0,-35-135 0,-1-1 0,-1 1 0,-1 0 0,-3 48 0,0-9 0,2-56 0,0 0 0,0 0 0,-1 0 0,0 0 0,-1-1 0,1 1 0,-1 0 0,-1-1 0,0 1 0,0-1 0,0 0 0,-1 0 0,0-1 0,0 1 0,0-1 0,-1 0 0,0 0 0,0-1 0,-1 1 0,1-2 0,-1 1 0,-1-1 0,1 1 0,0-2 0,-1 1 0,-11 4 0,0 0 0,0-2 0,-1 0 0,0-1 0,0-1 0,0-2 0,0 0 0,-1-1 0,-20-1 0,29-1-1365,2-1-5461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24575,'648'0'0,"-631"0"0,25-7 0,-25 4 0,25-1 0,17 3 0,117 3 0,-174-2 0,-1 0 0,0 0 0,1 1 0,-1-1 0,0 0 0,1 1 0,-1-1 0,0 1 0,0-1 0,1 1 0,-1 0 0,0-1 0,0 1 0,0 0 0,0 0 0,0 0 0,0 0 0,0 0 0,0 1 0,0-1 0,0 0 0,0 0 0,-1 1 0,2 1 0,0 3 0,-1-1 0,1 1 0,-1 0 0,-1-1 0,2 10 0,0 8 0,5 46 0,-2 0 0,-5 114 0,-1-76 0,0 20 0,2 137 0,1-249 0,0 1 0,5 20 0,3 24 0,-10-56 0,1 0 0,-1 0 0,1 0 0,-1-1 0,1 1 0,0 0 0,0 0 0,1-1 0,-1 1 0,1-1 0,-1 1 0,1-1 0,3 5 0,-3-6 0,0 0 0,0 0 0,0-1 0,1 1 0,-1 0 0,1-1 0,-1 0 0,1 1 0,0-1 0,-1 0 0,1-1 0,0 1 0,-1-1 0,1 1 0,0-1 0,4 0 0,223-4 0,291 4 0,-509-1 0,-1 0 0,1-1 0,-1-1 0,11-4 0,-10 3 0,0 1 0,0 0 0,21-1 0,-16 4 0,4 0 0,1-1 0,38-8 0,-2-4-1365,-45 10-5461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24575,'2'0'0,"3"0"0,2 0 0,2 0 0,3 0 0,4 0 0,3 0 0,2 0 0,2 0 0,-2 0 0,0-5 0,-1-1 0,-5 0-8191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178 127 24575,'1'-27'0,"0"21"0,-1-1 0,0 0 0,1 1 0,-2-1 0,1 0 0,-1 0 0,1 1 0,-2-1 0,-2-11 0,3 17 0,0-1 0,0 0 0,-1 1 0,1-1 0,0 0 0,-1 1 0,1 0 0,-1-1 0,0 1 0,1 0 0,-1 0 0,0 0 0,1 0 0,-1 1 0,0-1 0,0 0 0,0 1 0,1 0 0,-1-1 0,0 1 0,0 0 0,0 0 0,0 0 0,0 0 0,0 1 0,0-1 0,1 1 0,-3 0 0,-2 1 0,0 0 0,0 0 0,0 1 0,1 0 0,-1 0 0,1 1 0,-7 5 0,4-2 0,1 0 0,1 0 0,-1 1 0,1-1 0,0 2 0,0-1 0,-6 14 0,10-18 0,1 0 0,-1 0 0,0 0 0,1 0 0,0 0 0,0 1 0,0-1 0,0 0 0,1 1 0,0-1 0,-1 1 0,1-1 0,0 1 0,1-1 0,-1 1 0,1-1 0,0 0 0,0 1 0,0-1 0,2 7 0,-2-10 0,0 0 0,0 1 0,0-1 0,0 1 0,0-1 0,0 0 0,0 0 0,0 0 0,1 0 0,-1 0 0,0 0 0,1 0 0,-1 0 0,0-1 0,1 1 0,-1 0 0,1-1 0,-1 0 0,3 1 0,35 1 0,-16-1 0,-4 1 0,-11-1 0,0 0 0,1 0 0,-1 1 0,14 6 0,-20-7 0,0 0 0,-1 0 0,1 0 0,0 0 0,0 0 0,-1 1 0,1-1 0,0 1 0,-1 0 0,0-1 0,1 1 0,-1 0 0,0 0 0,0 0 0,0 0 0,0 0 0,0 0 0,0 1 0,0-1 0,0 0 0,-1 1 0,1-1 0,-1 0 0,1 3 0,0 9 0,0 0 0,-1 1 0,0-1 0,0 0 0,-1 0 0,-4 16 0,5-28 4,-1-1 0,0 1 0,1-1 0,-1 1 0,0-1 0,0 1 0,0-1 0,0 0 0,0 0 0,0 0 0,0 1 0,0-1 0,-1 0 0,1 0 0,0-1 0,0 1 0,-1 0 0,1 0 0,-1-1 0,1 1 0,0-1 0,-1 0 0,1 1 0,-1-1 0,1 0 0,-1 0 0,1 0 0,-1 0 0,-2-1 0,-2 1-252,-1-1 1,0-1-1,1 0 1,-1 0-1,-6-3 1,0-1-6579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383 756 24575,'0'0'0,"-1"-1"0,1 0 0,0 1 0,-1-1 0,1 1 0,0-1 0,-1 0 0,1 1 0,-1-1 0,1 1 0,0-1 0,-1 1 0,1 0 0,-1-1 0,0 1 0,1-1 0,-1 1 0,1 0 0,-1 0 0,1-1 0,-1 1 0,0 0 0,1 0 0,-1 0 0,1 0 0,-1 0 0,-1 0 0,-20-2 0,19 1 0,-111 1 0,61 0 0,50 0 0,0 0 0,0-1 0,0 1 0,0-1 0,0 0 0,0 0 0,0 0 0,1 0 0,-1-1 0,0 0 0,0 1 0,1-1 0,-1 0 0,1 0 0,0-1 0,-4-3 0,-2-4 0,1-1 0,0 0 0,-6-13 0,-5-8 0,6 13 0,1-1 0,-17-39 0,24 49 0,0-1 0,1 0 0,0 0 0,1 0 0,0 0 0,1-1 0,-2-22 0,3-42 0,2-82 0,-1 154 0,-1-1 0,1 1 0,0-1 0,0 1 0,1 0 0,-1 0 0,1 0 0,0 0 0,-1 0 0,2 0 0,3-6 0,3-2 0,20-22 0,-10 14 0,-15 14 0,1 1 0,0-1 0,0 1 0,1 0 0,-1 0 0,1 1 0,0 0 0,0 0 0,0 1 0,0 0 0,1 0 0,-1 0 0,1 1 0,-1 0 0,1 1 0,0 0 0,9-1 0,4 2 0,90 3 0,-94 0 0,0 0 0,0 2 0,27 12 0,-32-11 0,-1 0 0,0 0 0,-1 1 0,1 1 0,-1 0 0,-1 0 0,1 1 0,-1 0 0,0 1 0,12 20 0,-14-17 0,0 0 0,0 1 0,-1 1 0,5 23 0,-8-32 0,3 16 0,-1 0 0,-1 1 0,2 37 0,-6 71 0,0-55 0,1-68 0,0 15 0,-3 28 0,2-43 0,0 1 0,-1-1 0,0 0 0,0 0 0,-1 0 0,-6 13 0,7-16 0,0 0 0,-1-1 0,1 1 0,-1-1 0,0 0 0,0 0 0,0 0 0,-1-1 0,1 1 0,-1-1 0,0 0 0,0 0 0,0 0 0,0-1 0,0 1 0,0-1 0,0 0 0,-1-1 0,1 1 0,-1-1 0,-4 1 0,-15 1-6,1 0 1,0-2-1,-33-2 0,9 0-1336,34 1-5484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1482 24575,'185'1'0,"198"-3"0,-331-3 0,-1-3 0,60-18 0,-6 0 0,-21 10 0,7 3 0,-78 10 0,-1 1 0,0-2 0,-1 0 0,1-1 0,0 0 0,20-14 0,-25 13 0,1 0 0,0-1 0,-1 0 0,0-1 0,-1 0 0,1 0 0,-1 0 0,-1-1 0,8-14 0,-6 9 0,-1 0 0,0-1 0,-1 1 0,0-2 0,6-28 0,-8 14 0,-1 1 0,-1 0 0,-4-43 0,1 3 0,2-157 0,-1 214 0,0 0 0,-1-1 0,-1 1 0,0 0 0,0 1 0,-7-18 0,-3-11 0,2 2 0,4 15 0,0 0 0,2 0 0,0-1 0,1 0 0,1 0 0,0-25 0,2-16 0,3-64 0,-2 128 0,0 0 0,1-1 0,-1 1 0,0 0 0,1-1 0,-1 1 0,1 0 0,-1-1 0,1 1 0,0 0 0,-1 0 0,1 0 0,0 0 0,0 0 0,-1 0 0,1 0 0,0 0 0,0 0 0,0 0 0,0 1 0,0-1 0,0 0 0,0 1 0,3-2 0,2 0 0,0 0 0,1 0 0,10-1 0,-3 1 0,178-34 0,-159 32 0,54 2 0,-59 3 0,0-1 0,-1-2 0,30-7 0,-22 3 0,43-3 0,-53 7 0,60-10 0,121 11 59,-109 2-1483,-85-1-5402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24575,'393'0'0,"-367"-2"-1365,-13-1-5461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200 109 24575,'0'-4'0,"0"-2"0,0 0 0,0-1 0,-1 1 0,1 0 0,-3-10 0,2 14 0,1 0 0,-1 0 0,0 0 0,0 1 0,0-1 0,0 0 0,0 1 0,0-1 0,0 1 0,-1-1 0,1 1 0,0-1 0,-1 1 0,1 0 0,-1 0 0,1 0 0,-1 0 0,0 0 0,1 0 0,-1 1 0,-1-1 0,-17-7 0,9 4 0,-1 0 0,1 0 0,-1 2 0,-17-3 0,24 5 0,0 0 0,0 0 0,0 0 0,0 0 0,0 1 0,1 0 0,-11 3 0,14-3 0,-1 0 0,1 0 0,-1 0 0,1 1 0,0-1 0,-1 0 0,1 1 0,0-1 0,0 1 0,0-1 0,0 1 0,0 0 0,0-1 0,0 1 0,0 0 0,1 0 0,-1 0 0,0 0 0,1 0 0,0-1 0,-1 1 0,1 0 0,0 0 0,0 0 0,0 1 0,0 1 0,-1 9 0,1 1 0,0 0 0,1 0 0,1 0 0,5 24 0,-6-34 0,0 0 0,0 0 0,0-1 0,1 1 0,0 0 0,0-1 0,0 0 0,0 1 0,0-1 0,0 0 0,1 0 0,-1 0 0,1-1 0,0 1 0,-1-1 0,1 1 0,0-1 0,1 0 0,-1 0 0,0-1 0,0 1 0,1-1 0,-1 0 0,4 1 0,3 1 0,0 0 0,0 1 0,-1 0 0,1 1 0,-1 0 0,15 13 0,-10-7 0,-2 0 0,1 1 0,17 23 0,-27-31 0,0 0 0,-1 0 0,0 0 0,0 0 0,0 1 0,0-1 0,0 1 0,-1 0 0,0 0 0,0-1 0,0 1 0,0 0 0,0 8 0,-1-11 0,0 0 0,0 0 0,0 0 0,0 0 0,-1 0 0,1 0 0,0 0 0,-1 0 0,1 0 0,-1 0 0,0 0 0,1-1 0,-1 1 0,0 0 0,0-1 0,0 1 0,0 0 0,0-1 0,0 1 0,0-1 0,-1 0 0,1 1 0,0-1 0,-1 0 0,1 0 0,-1 0 0,1 0 0,-1 0 0,1-1 0,-1 1 0,0 0 0,1-1 0,-1 1 0,0-1 0,-2 0 0,-26 2 0,-49-6 0,74 4 0,-26-7-1365,18 1-5461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266 864 24575,'-14'0'0,"0"-1"0,-23-4 0,32 4 0,0 0 0,1 0 0,0-1 0,-1 0 0,1 0 0,0-1 0,0 0 0,0 1 0,0-1 0,0-1 0,0 1 0,-3-5 0,-7-11 0,0-1 0,0-1 0,2 0 0,1-1 0,0-1 0,1 0 0,1 0 0,-9-35 0,13 40 0,1-1 0,0 0 0,-2-33 0,3 12 0,-5-81 0,8 102 0,1 0 0,4-30 0,-4 44 0,0-1 0,0 1 0,0 0 0,1 0 0,0 0 0,0 0 0,0 1 0,0-1 0,1 0 0,-1 1 0,1 0 0,0 0 0,0 0 0,5-4 0,32-33 0,-28 27 0,1 1 0,1 1 0,27-21 0,-29 26 0,-4 1 0,1 0 0,0 1 0,0 0 0,0 1 0,0 0 0,1 1 0,-1 0 0,1 1 0,0 0 0,11 0 0,-12 2 0,15-1 0,-1 2 0,1 1 0,27 6 0,-44-6 0,1 0 0,-1 1 0,0 0 0,0 0 0,-1 1 0,1 0 0,-1 1 0,1-1 0,-1 1 0,0 1 0,-1-1 0,1 1 0,-1 0 0,7 10 0,-6-6 0,-1-1 0,1 1 0,-2 0 0,1 0 0,-1 0 0,0 1 0,-1 0 0,0 0 0,0 0 0,-1 0 0,-1 0 0,2 22 0,-1-12 0,0 0 0,10 37 0,-7-38 0,-1 0 0,-1 0 0,2 27 0,-5-32 0,-1 114 0,0-125 0,0 0 0,0 0 0,0 0 0,0 0 0,-1 0 0,1 0 0,-1 0 0,0 0 0,0-1 0,0 1 0,-4 4 0,-32 36 0,28-33 0,-22 29 0,27-32 0,-1 0 0,0-1 0,0 0 0,0 0 0,-1 0 0,0-1 0,0 0 0,-1-1 0,-7 5 0,6-5 0,0 1 0,0 0 0,-9 10 0,9-8 0,-1-1 0,-13 8 0,11-7-195,-1-1 0,-1-1 0,1 0 0,-1-1 0,1-1 0,-28 5 0,31-9-6631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24575,'79'1'0,"83"-2"0,-152-1 0,1 0 0,-1 0 0,11-5 0,-10 3 0,1 1 0,14-2 0,66 4 0,-4 0 0,-70-4-1365,-11 2-5461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7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24575,'-1'103'0,"3"114"0,-1-207 0,0-1 0,1 1 0,0-1 0,0 0 0,1 0 0,0 0 0,1 0 0,0 0 0,1-1 0,-1 1 0,1-1 0,1 0 0,0-1 0,13 14 0,-16-17 0,1-1 0,0 0 0,0 0 0,0-1 0,0 1 0,0-1 0,1 0 0,-1 0 0,0 0 0,1 0 0,0-1 0,-1 0 0,1 0 0,0 0 0,0-1 0,0 1 0,-1-1 0,1 0 0,0-1 0,0 1 0,0-1 0,0 0 0,-1 0 0,1 0 0,-1-1 0,1 0 0,-1 0 0,1 0 0,-1 0 0,7-5 0,-5 2 0,-1 1 0,0-1 0,0 0 0,-1 0 0,1 0 0,-1-1 0,0 0 0,0 1 0,-1-1 0,0-1 0,0 1 0,0 0 0,-1-1 0,0 0 0,0 1 0,1-12 0,9-24 0,-12 40 0,0 1 0,0-1 0,1 0 0,-1 1 0,1-1 0,0 0 0,-1 1 0,1-1 0,0 1 0,0-1 0,0 1 0,0-1 0,0 1 0,0 0 0,0-1 0,1 1 0,-1 0 0,0 0 0,1 0 0,-1 0 0,1 0 0,-1 0 0,1 1 0,0-1 0,-1 0 0,1 1 0,-1-1 0,1 1 0,0 0 0,0-1 0,-1 1 0,1 0 0,0 0 0,0 0 0,-1 0 0,1 1 0,0-1 0,-1 0 0,1 1 0,0-1 0,2 2 0,6 3 0,0 0 0,0 1 0,-1 1 0,1 0 0,11 11 0,13 9 0,-28-25 0,0 1 0,-1-1 0,1 0 0,0 0 0,0-1 0,1 0 0,-1 0 0,0 0 0,0-1 0,0 1 0,1-2 0,-1 1 0,0-1 0,0 0 0,8-2 0,0-1 0,-1 0 0,1-1 0,-1-1 0,-1 0 0,22-13 0,-30 15 3,0 1 0,-1 0-1,1-1 1,-1 0 0,0 0 0,0 0-1,0 0 1,-1 0 0,1-1 0,-1 1-1,0-1 1,-1 1 0,1-1 0,-1 0-1,1 0 1,-2 0 0,1 0 0,0-7-1,0-14-102,-1 0 0,-4-36 0,1 15-1017,2 23-5709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24575,'4'0'0,"7"0"0,6 0 0,8 0 0,5 0 0,2 0 0,3 0 0,-1 0 0,-3 0 0,-4 0 0,-4 0 0,-4 0 0,-4 0 0,-4 0-8191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24575,'2'0'0,"1"2"0,-1 3 0,4 3 0,1 3 0,2 3 0,1 3 0,-2-1 0,2 3 0,-1 0 0,2 1 0,3 2 0,1 2 0,0-4 0,0-2 0,-4-4-8191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0 24575,'-1'1'0,"0"-1"0,0 0 0,0 1 0,0-1 0,0 1 0,0-1 0,0 1 0,1 0 0,-1-1 0,0 1 0,0 0 0,0 0 0,0 0 0,1 0 0,-1 0 0,0 0 0,0 1 0,-12 23 0,10-19 0,-1 3 18,1 0 0,0 1-1,0-1 1,1 1 0,0 0 0,-1 11-1,1-11-265,1 1 0,-1-1 0,-1 0-1,0 1 1,-5 12 0,4-14-6578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0 24575,'-2'2'0,"1"0"0,0 1 0,0-1 0,0 0 0,0 0 0,0 1 0,0-1 0,1 0 0,-1 1 0,1-1 0,-1 1 0,1 2 0,-1 35 0,1-28 0,-1 2 0,0 0 0,1 1 0,0 0 0,1 0 0,0 0 0,1 0 0,1-1 0,3 17 0,-1-15 22,0 1-1,-2-1 1,0 1-1,2 24 1,-2 69-1148,-3-99 779,0 3-6479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7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 50 24575,'-1'31'0,"0"-21"0,1 0 0,0-1 0,0 1 0,0 0 0,1-1 0,3 15 0,-4-23 0,0-1 0,1 1 0,-1 0 0,0-1 0,0 1 0,0-1 0,1 1 0,-1 0 0,0-1 0,1 1 0,-1-1 0,0 1 0,1-1 0,-1 1 0,1-1 0,-1 1 0,1-1 0,-1 1 0,1-1 0,-1 0 0,1 1 0,-1-1 0,1 0 0,-1 0 0,1 1 0,0-1 0,0 0 0,0 0 0,0 0 0,0 0 0,0-1 0,0 1 0,0-1 0,0 1 0,0-1 0,0 1 0,0-1 0,0 1 0,0-1 0,0 0 0,1-1 0,3-4 0,0 1 0,-1-1 0,7-10 0,-7 8 0,-2 5 0,-1-1 0,2 1 0,-1-1 0,0 1 0,1 0 0,-1 0 0,4-3 0,-5 6 0,-1-1 0,1 1 0,-1 0 0,1 0 0,-1-1 0,1 1 0,-1 0 0,1 0 0,0 0 0,-1 0 0,1-1 0,-1 1 0,1 0 0,0 0 0,-1 1 0,1-1 0,-1 0 0,1 0 0,-1 0 0,2 1 0,-1-1 0,0 1 0,0 0 0,0 0 0,0 0 0,0 0 0,0 0 0,0 1 0,0-1 0,0 0 0,0 0 0,-1 1 0,2 1 0,7 18 0,-6-13 0,0-1 0,0 0 0,7 11 0,-10-18 0,0 1 0,1-1 0,-1 0 0,0 0 0,0 1 0,1-1 0,-1 0 0,0 1 0,0-1 0,1 0 0,-1 0 0,0 0 0,1 0 0,-1 1 0,0-1 0,1 0 0,-1 0 0,0 0 0,1 0 0,-1 0 0,0 0 0,1 0 0,-1 0 0,0 0 0,1 0 0,-1 0 0,0 0 0,1 0 0,-1 0 0,0 0 0,1-1 0,-1 1 0,0 0 0,0 0 0,1 0 0,-1 0 0,0-1 0,1 1 0,-1 0 0,0 0 0,0-1 0,1 1 0,-1 0 0,0-1 0,0 1 0,0 0 0,0-1 0,1 1 0,-1 0 0,0-1 0,9-21 0,-8 19 0,0 0-43,5-14-177,-1 0 0,0-1-1,0 0 1,-2 0-1,3-23 1,-6 26-6606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24575,'3'0'0,"3"0"0,3 0 0,2 0 0,2 0 0,1 0 0,1 0 0,0 0 0,-2 3 0,-4 1-8191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9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52 24575,'3'-6'0,"3"-2"0,3 1 0,2 1 0,2-1 0,4 1 0,1 1 0,0 1 0,-1 2 0,-2 1-8191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12 24575,'0'-2'0,"2"-1"0,2 1 0,1 0 0,5 1 0,2 0 0,2 0 0,3 1 0,0 0 0,2 0 0,0 0 0,-2 0 0,-4 1-8191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3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 0 24575,'0'705'0,"-9"-623"0,9-81 0,1 0 0,-1 0 0,0 0 0,0 0 0,1 0 0,-1 0 0,1 0 0,-1 0 0,1 0 0,-1 0 0,1 0 0,-1 0 0,1 0 0,0 0 0,-1 0 0,1 0 0,0-1 0,0 1 0,-1 0 0,1-1 0,0 1 0,0-1 0,0 1 0,0-1 0,0 1 0,0-1 0,0 0 0,1 1 0,33 5 0,-28-5 0,2 0 0,1 0 0,-1 0 0,0-1 0,1-1 0,-1 0 0,0 0 0,1-1 0,-1-1 0,0 0 0,0 0 0,10-6 0,0 1-1365,-11 5-5461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7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4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29 0 24575,'-1'38'0,"0"-22"0,1-1 0,0 1 0,4 28 0,-4-42 0,0-1 0,1 1 0,-1-1 0,1 0 0,-1 1 0,1-1 0,-1 1 0,1-1 0,-1 0 0,1 1 0,0-1 0,0 0 0,0 0 0,-1 0 0,1 1 0,0-1 0,0 0 0,0-1 0,1 1 0,-1 0 0,0 0 0,1 0 0,1 0 0,0 0 0,1 0 0,-1-1 0,0 1 0,0-1 0,7-1 0,16 3 0,-26-2 0,1 0 0,-1 0 0,0 0 0,1 0 0,-1 0 0,0 0 0,1 0 0,-1 1 0,0-1 0,1 0 0,-1 0 0,0 0 0,1 1 0,-1-1 0,0 0 0,1 0 0,-1 1 0,0-1 0,0 0 0,1 0 0,-1 1 0,0-1 0,0 1 0,0-1 0,1 0 0,-1 1 0,0-1 0,0 0 0,0 1 0,0-1 0,0 1 0,0 0 0,-7 11 0,-16 6 0,17-14-136,0 0-1,1-1 1,-1 0-1,-1-1 1,1 1-1,0-1 1,-1-1-1,1 0 0,-12 1 1,10-2-6690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24575,'2'0'0,"3"0"0,3 0 0,2 0 0,0 0 0,2 0 0,1 0 0,0 0 0,-1 0 0,-1 0 0,-1 0 0,0 0 0,-1 0-8191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0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 0 24575,'-4'119'0,"4"-119"0,0 1 0,-1 0 0,1 0 0,0 0 0,0-1 0,0 1 0,0 0 0,0 0 0,0 0 0,0 0 0,0-1 0,1 1 0,-1 0 0,0 0 0,0-1 0,0 1 0,1 0 0,-1 0 0,0-1 0,1 1 0,-1 0 0,1-1 0,-1 1 0,1 0 0,-1-1 0,1 1 0,-1-1 0,1 1 0,-1-1 0,1 1 0,-1-1 0,1 1 0,0-1 0,-1 0 0,1 1 0,0-1 0,-1 0 0,1 0 0,0 0 0,-1 0 0,1 1 0,0-1 0,-1 0 0,2-1 0,4 1 0,0-1 0,1-1 0,-1 1 0,9-5 0,12-2 0,-25 8 0,-1 0 0,1 0 0,0 0 0,-1 1 0,1-1 0,-1 1 0,1-1 0,-1 1 0,1 0 0,-1 0 0,1 0 0,-1 0 0,0 0 0,1 0 0,-1 0 0,0 0 0,0 0 0,1 1 0,-1-1 0,0 1 0,0-1 0,-1 1 0,1-1 0,0 1 0,0 0 0,-1-1 0,1 1 0,0 0 0,-1 0 0,0 0 0,1 3 0,-1-3 0,1 0 0,-1 0 0,0 1 0,0-1 0,0 0 0,0 0 0,0 0 0,0 0 0,-1 0 0,1 0 0,0 0 0,-1 0 0,0 0 0,1 0 0,-1 0 0,0 0 0,0 0 0,0 0 0,0 0 0,0-1 0,0 1 0,0-1 0,-1 1 0,1-1 0,0 1 0,-1-1 0,1 0 0,-3 2 0,-2-1-24,-1 0 0,1 0 0,-1-1 0,1 0 0,-1-1 0,0 1 0,1-1 0,-10-2 0,-1 1-1125,7 1-5677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24575,'1'1'0,"-1"-1"0,0 1 0,1 0 0,-1-1 0,0 1 0,1-1 0,-1 1 0,1-1 0,-1 1 0,1-1 0,-1 1 0,1-1 0,-1 1 0,1-1 0,-1 0 0,1 1 0,0-1 0,-1 0 0,1 0 0,-1 1 0,1-1 0,0 0 0,-1 0 0,1 0 0,0 0 0,0 0 0,22 1 0,-20-1 0,111 0-1365,-106 0-5461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24575,'51'-1'0,"56"2"0,-106 0 0,1-1 0,-1 0 0,0 0 0,0 1 0,1-1 0,-1 1 0,0-1 0,0 1 0,0 0 0,1-1 0,-1 1 0,0 0 0,0 0 0,0 0 0,0 0 0,0 0 0,0 0 0,0 0 0,-1 1 0,1-1 0,0 0 0,-1 0 0,1 1 0,0-1 0,-1 1 0,1-1 0,-1 0 0,0 1 0,1-1 0,-1 1 0,0 2 0,1 6 0,-1 0 0,0 0 0,-2 20 0,1-7 0,0 332 0,2-341 0,0-1 0,1 1 0,4 18 0,-3-19 0,0 1 0,-1 0 0,0 19 0,-1 7 0,0-16 0,-1-1 0,-1 1 0,-4 33 0,5-55 0,-1-1 0,0 1 0,1 0 0,-1 0 0,0 0 0,1-1 0,-1 1 0,0 0 0,0-1 0,0 1 0,0-1 0,-1 1 0,1-1 0,0 0 0,0 1 0,-1-1 0,1 0 0,-1 0 0,1 0 0,-1 0 0,1-1 0,-1 1 0,1 0 0,-1-1 0,1 1 0,-1-1 0,-2 1 0,-5 0 0,-1-1 0,1 0 0,-19-2 0,3 0 0,24 2-46,-5 0-174,1 0 0,-1 0 0,1 1 1,-1 0-1,-6 1 0,6 1-6606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9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76 0 24575,'-2'0'0,"-2"4"0,-2 1 0,1 2 0,-2-1 0,0-1 0,0 1 0,0-1 0,0-2 0,-1 2 0,0 0 0,0 1-8191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30 0 24575,'-3'9'0,"1"0"0,0 0 0,0 0 0,1 0 0,0 0 0,0 0 0,1 1 0,1 10 0,-2 23 0,-7 123 0,3-120 59,0 21-1483,5-57-5402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3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19 72 24575,'18'-26'0,"-15"20"0,1 0 0,1 1 0,-1-1 0,6-5 0,-8 10 0,0-1 0,0 1 0,0 0 0,1-1 0,-1 1 0,0 0 0,1 1 0,-1-1 0,1 0 0,-1 1 0,1 0 0,-1-1 0,1 1 0,-1 0 0,1 1 0,-1-1 0,1 0 0,-1 1 0,1 0 0,-1 0 0,0 0 0,1 0 0,-1 0 0,0 0 0,1 0 0,-1 1 0,0 0 0,0-1 0,0 1 0,0 0 0,-1 0 0,1 0 0,0 1 0,-1-1 0,1 0 0,-1 1 0,1-1 0,-1 1 0,0-1 0,0 1 0,0 0 0,0 0 0,0 5 0,1 3 0,-1-1 0,0 1 0,0 0 0,-1-1 0,-1 1 0,1 0 0,-4 19 0,3-29 0,0 1 0,0 0 0,0-1 0,0 1 0,0-1 0,0 1 0,0-1 0,-1 0 0,1 0 0,0 1 0,0-1 0,-1 0 0,1 0 0,-1 0 0,1-1 0,-1 1 0,1 0 0,-1-1 0,0 1 0,1-1 0,-1 1 0,-3-1 0,-5 1 0,0 0 0,-16-2 0,15 0 0,-42 0-1365,45 1-5461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4.588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24575,'2'0'0,"2"0"0,2 0 0,1 0 0,2 0 0,1 0 0,-1 0 0,2 0 0,-1 0 0,-1 0 0,0 0-8191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5.66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24575,'2'0'0,"2"0"0,2 0 0,1 0 0,2 0 0,0 0 0,1 0 0,0 0 0,0 0 0,0 0 0,0 0 0,0 0 0,-2 0-8191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9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1 24575,'4'0'0,"-1"0"0,1 0 0,-1 0 0,1 0 0,-1 1 0,1-1 0,-1 1 0,1 0 0,-1 0 0,0 0 0,1 1 0,-1-1 0,0 1 0,0 0 0,0 0 0,0 0 0,5 5 0,-6-4 0,1 1 0,-1 0 0,0 0 0,0 0 0,-1 0 0,1 0 0,-1 0 0,0 0 0,0 0 0,0 1 0,0-1 0,-1 0 0,0 1 0,0 5 0,0-7 0,0 0 0,0 0 0,0 0 0,0 0 0,0 0 0,-1-1 0,1 1 0,-1 0 0,0 0 0,0 0 0,0 0 0,0-1 0,-1 1 0,1-1 0,-1 1 0,0-1 0,1 1 0,-1-1 0,0 0 0,0 0 0,0 0 0,-1 0 0,1 0 0,0 0 0,-1-1 0,0 1 0,1-1 0,-1 0 0,0 1 0,-3 0 0,-8 1 0,1-1 0,0 0 0,-1-1 0,1-1 0,-21-1 0,-20 1 0,87 13 0,165 15 0,-102-18-1365,-66-9-5461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7.812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0 24575,'2'0'0,"2"0"0,2 0 0,1 0 0,4 0 0,2 0 0,1 0 0,0 0 0,-1 0 0,-1 0 0,-1 0 0,-2 0-8191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26.56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91 190 24575,'-3'-2'0,"1"0"0,0 0 0,-1 0 0,1 0 0,-1 0 0,-5-2 0,4 1 0,-3-1 0,1 0 0,-1-1 0,1 0 0,0 0 0,0-1 0,-5-7 0,9 11 0,1 0 0,-1 0 0,1 0 0,0-1 0,0 1 0,-1 0 0,2-1 0,-1 1 0,0-1 0,0 1 0,1-1 0,-1 0 0,1 1 0,-1-1 0,1 0 0,0 1 0,0-1 0,0 0 0,0 1 0,1-1 0,-1 0 0,1 1 0,-1-1 0,3-4 0,0 2 0,0 0 0,0 0 0,1 0 0,0 1 0,-1 0 0,2 0 0,-1 0 0,0 0 0,0 1 0,1 0 0,0 0 0,0 0 0,-1 1 0,1 0 0,10-3 0,-13 5 0,-1 0 0,1 0 0,-1 0 0,1 0 0,-1 0 0,1 0 0,-1 0 0,1 1 0,-1-1 0,1 1 0,-1-1 0,0 1 0,1-1 0,-1 1 0,0 0 0,0 0 0,1 0 0,-1 0 0,2 2 0,-1 0 0,-1-1 0,1 1 0,-1 0 0,1-1 0,-1 1 0,0 0 0,0 0 0,0 0 0,1 6 0,0 5 0,0 0 0,-1 1 0,-1 24 0,0-34 0,0 9 0,0-9 0,1-1 0,-1 1 0,-1-1 0,1 1 0,-1-1 0,-1 7 0,2-10 0,-1 0 0,1 1 0,-1-1 0,1 0 0,-1 0 0,0 0 0,0 0 0,1 0 0,-1 0 0,0 0 0,0-1 0,0 1 0,0 0 0,0 0 0,0-1 0,0 1 0,0-1 0,0 1 0,0-1 0,0 1 0,0-1 0,0 0 0,0 1 0,0-1 0,0 0 0,0 0 0,-2 0 0,-3 0 0,-1 0 0,1 1 0,0 0 0,0 1 0,0 0 0,-12 5 0,16-6 0,0 0 0,0 0 0,0 1 0,0 0 0,0-1 0,0 1 0,0 0 0,0 0 0,1 0 0,-1 0 0,1 0 0,0 1 0,-1-1 0,1 0 0,0 1 0,0-1 0,0 1 0,0 0 0,1-1 0,-1 1 0,0 0 0,1 3 0,-2 18 0,1 1 0,3 23 0,-1 2 0,-1-47 0,0 1 0,0-1 0,0 0 0,1 0 0,-1 0 0,1 1 0,0-1 0,0 0 0,1 3 0,-2-5 0,1 1 0,0-1 0,0 0 0,0 1 0,-1-1 0,1 0 0,0 0 0,0 0 0,1 0 0,-1 0 0,0-1 0,0 1 0,0 0 0,0 0 0,1-1 0,-1 1 0,0-1 0,0 1 0,1-1 0,1 1 0,31 2 0,1-1 0,62-6 0,-93 3 0,1 1 0,-1-1 0,1 0 0,-1 0 0,1-1 0,-1 1 0,0-1 0,1 0 0,-1-1 0,6-3 0,-8 4 0,0 0 0,-1 0 0,1 0 0,0 0 0,-1-1 0,1 1 0,-1 0 0,0-1 0,1 1 0,-1-1 0,0 0 0,0 1 0,-1-1 0,1 0 0,0 0 0,-1 1 0,1-1 0,-1 0 0,0 0 0,0-5 0,0-8 0,-1 1 0,-4-26 0,4 36 0,0 0 0,0 0 0,-1 1 0,1-1 0,-1 0 0,0 0 0,0 1 0,-1-1 0,1 1 0,-1 0 0,-5-7 0,4 8 0,1 1 0,-1 0 0,1 0 0,-1 0 0,0 0 0,0 0 0,1 1 0,-7-1 0,-10-5 0,16 5-96,-5-2-158,1 0 0,-1 1 0,0 0 1,-13-2-1,12 4-6572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2.02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22 88 24575,'-1'0'0,"1"0"0,-1 1 0,1-1 0,-1 0 0,1 0 0,-1 1 0,1-1 0,-1 0 0,1 1 0,-1-1 0,1 0 0,-1 1 0,1-1 0,-1 1 0,1-1 0,0 1 0,-1-1 0,1 1 0,0-1 0,-1 1 0,1 0 0,0-1 0,0 1 0,-1-1 0,1 1 0,0 0 0,0 0 0,-3 22 0,2-18 0,-3 45 0,1 0 0,6 80 0,-3-127 0,0-1 0,1 1 0,-1 0 0,1 0 0,-1 0 0,1-1 0,0 1 0,0 0 0,0-1 0,0 1 0,0-1 0,1 1 0,-1-1 0,0 1 0,1-1 0,0 0 0,2 3 0,-2-4 0,-1 0 0,0-1 0,1 1 0,-1 0 0,1-1 0,-1 1 0,1-1 0,-1 0 0,1 1 0,-1-1 0,1 0 0,-1 0 0,1 0 0,-1 0 0,1 0 0,-1-1 0,1 1 0,-1-1 0,1 1 0,-1-1 0,0 1 0,1-1 0,-1 0 0,1 0 0,-1 0 0,0 0 0,0 0 0,2-1 0,4-6 0,0 0 0,0 0 0,-1 0 0,0-1 0,-1 0 0,1 0 0,5-16 0,-4 10 0,1 1 0,10-14 0,-18 27 0,0 0 0,1 1 0,-1-1 0,1 0 0,-1 1 0,1-1 0,-1 1 0,1-1 0,0 1 0,-1-1 0,1 1 0,-1-1 0,1 1 0,0 0 0,-1-1 0,1 1 0,0 0 0,-1 0 0,2-1 0,-2 2 0,1-1 0,-1 0 0,1 0 0,-1 0 0,1 1 0,-1-1 0,0 0 0,1 1 0,-1-1 0,1 0 0,-1 1 0,0-1 0,1 0 0,-1 1 0,0-1 0,0 1 0,1-1 0,-1 1 0,0-1 0,0 1 0,1 0 0,1 5 0,-1 1 0,0-1 0,0 1 0,1 6 0,-1 0 0,8 24 0,-8-34 0,-1-1 0,1 0 0,0 0 0,0 1 0,0-1 0,0 0 0,0 0 0,1 0 0,-1-1 0,0 1 0,1 0 0,-1 0 0,4 2 0,-5-4 0,1 0 0,0 0 0,0 1 0,-1-1 0,1 0 0,0 0 0,0 0 0,-1 0 0,1 0 0,0 0 0,0 0 0,0 0 0,-1-1 0,1 1 0,0 0 0,0 0 0,-1-1 0,1 1 0,0-1 0,-1 1 0,1-1 0,0 1 0,-1-1 0,1 1 0,-1-1 0,1 0 0,0 1 0,-1-1 0,1 0 0,-1 1 0,0-1 0,1 0 0,-1 0 0,1-1 0,11-29 0,-9 19 0,-2 3 0,1 0 0,1 1 0,-1-1 0,1 1 0,1-1 0,-1 1 0,9-12 0,-7 10 14,1 1-1,-1-1 0,0-1 0,-1 1 1,0-1-1,-1 0 0,1 0 1,1-13-1,-1-4-508,0 1 0,0-36 0,-4 43-6331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3.02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24575,'7'0'0,"5"0"0,10 0 0,5 0 0,1 0 0,-4 0-8191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4.2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24575,'3'0'0,"5"0"0,4 0 0,3 0 0,2 0 0,2 0 0,1 0 0,-3 0-8191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5.73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23 24575,'0'-3'0,"4"-2"0,3 0 0,8 1 0,5 1 0,1 2 0,5 0 0,4 0 0,0 1 0,-2 1 0,-5-1-8191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47.76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94 0 24575,'1'49'0,"-3"-1"0,-1 1 0,-15 84 0,4-53 0,-8 141 0,21-214 0,-18 125 0,5-41 0,13-88 0,1 1 0,0-1 0,-1 0 0,1 1 0,0-1 0,1 0 0,-1 0 0,0 1 0,1-1 0,0 0 0,1 5 0,-1-7 0,0 1 0,0 0 0,0-1 0,0 1 0,0-1 0,0 1 0,0-1 0,0 0 0,1 0 0,-1 0 0,1 1 0,-1-1 0,0-1 0,1 1 0,0 0 0,-1 0 0,1-1 0,-1 1 0,1-1 0,0 1 0,1-1 0,27 3 0,0-1 0,54-5 0,-13-1 0,-33 4-1365,-22 0-5461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5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22 24575,'2'0'0,"3"0"0,4 0 0,0-2 0,4-1 0,0 0 0,1 1 0,-1 0 0,0 1 0,0 1 0,-1-1 0,0 1 0,0 0 0,-1 1 0,1-1 0,-3-2 0,0-2 0,-2 2-8191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6.76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36 24575,'1'1'0,"0"-1"0,-1 0 0,1 0 0,0 0 0,0 1 0,-1-1 0,1 0 0,0 1 0,0-1 0,-1 1 0,1-1 0,0 1 0,-1-1 0,1 1 0,-1 0 0,1-1 0,-1 1 0,1 0 0,-1-1 0,1 1 0,-1 0 0,1 0 0,-1 0 0,1 1 0,6 27 0,-6-6 0,-1-21 0,0-8 0,-1-4 0,1 3 0,0 0 0,0 0 0,0 0 0,1 0 0,1-8 0,-1 13 0,-1 1 0,1-1 0,-1 0 0,1 1 0,0-1 0,0 0 0,0 1 0,-1-1 0,1 1 0,0 0 0,0-1 0,1 1 0,-1 0 0,0 0 0,0 0 0,0 0 0,1 0 0,-1 0 0,1 0 0,-1 0 0,0 1 0,1-1 0,-1 0 0,1 1 0,2-1 0,-4 1 0,11-3 0,0 1 0,0 1 0,0 0 0,0 0 0,14 2 0,-23 0 0,1-1 0,-1 0 0,0 1 0,0 0 0,1-1 0,-1 1 0,0 0 0,0 1 0,0-1 0,0 0 0,0 1 0,0-1 0,0 1 0,-1 0 0,1-1 0,0 1 0,-1 0 0,1 0 0,-1 0 0,0 1 0,1-1 0,-1 0 0,0 1 0,0-1 0,0 1 0,0-1 0,-1 1 0,1-1 0,-1 1 0,1-1 0,-1 1 0,0 3 0,1 19 0,-1 0 0,-1-1 0,-1 1 0,-6 30 0,5-17-1365,3-24-5461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7.68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24575,'2'0'0,"3"0"0,2 0 0,2 0 0,1 0 0,2 0 0,-1 0 0,2 0 0,-1 0 0,0 0 0,-1 0 0,1 0 0,-2 0-8191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4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2 668 24575,'-1'-130'0,"2"-148"0,0 263 0,0 1 0,1 0 0,0 0 0,1-1 0,1 1 0,0 1 0,1-1 0,0 1 0,14-25 0,-14 31 0,0 0 0,1 0 0,0 0 0,0 1 0,0 0 0,1 0 0,-1 1 0,1 0 0,1 0 0,-1 0 0,1 1 0,0 0 0,0 1 0,0 0 0,0 0 0,0 1 0,14-3 0,45 0-1365,-36 5-5461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8.71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12 0 24575,'0'3'0,"0"2"0,0 3 0,-2 3 0,0 1 0,-1 1 0,1 1 0,1 0 0,0 0 0,0 0 0,1 2 0,0 3 0,2-2 0,1-3-8191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0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 24575,'0'0'-8191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59.86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85 24575,'-1'-4'0,"1"0"0,0 0 0,1 0 0,-1 0 0,1 0 0,-1 0 0,1 0 0,0 1 0,0-1 0,1 0 0,-1 1 0,1-1 0,-1 1 0,5-7 0,-4 8 0,0 0 0,0 0 0,1 0 0,-1 0 0,1 0 0,-1 1 0,1-1 0,-1 1 0,1 0 0,0 0 0,0 0 0,-1 0 0,1 0 0,0 1 0,0-1 0,0 1 0,5 1 0,-7-1 0,3-1 0,1 1 0,-1 1 0,1-1 0,-1 1 0,1 0 0,4 2 0,-7-3 0,-1 1 0,0 0 0,0 0 0,1 0 0,-1 0 0,0 0 0,0 0 0,0 0 0,0 0 0,0 0 0,0 1 0,0-1 0,0 1 0,0-1 0,-1 0 0,1 1 0,0 0 0,-1-1 0,1 1 0,-1-1 0,1 1 0,-1 0 0,0 2 0,2 15 0,-2 0 0,0 1 0,-1-1 0,-1 0 0,0 0 0,-5 19 0,-2 26 0,6-49 27,1-1 0,-7 18 1,6-21-270,0 0 1,1-1 0,0 1 0,0 0 0,0 13 0,2-13-6585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1.397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55 24575,'6'-1'0,"-1"0"0,1 0 0,-1-1 0,1 0 0,-1 0 0,8-5 0,11-3 0,-5 3 0,0 0 0,1 2 0,0 1 0,0 1 0,0 1 0,25 1 0,-44 2 0,0-1 0,0 0 0,0 1 0,1-1 0,-1 1 0,0-1 0,0 1 0,0 0 0,0-1 0,0 1 0,0 0 0,0 0 0,0 0 0,0 0 0,-1 0 0,1 0 0,0 0 0,0 0 0,-1 1 0,1-1 0,0 0 0,-1 0 0,1 1 0,-1-1 0,0 0 0,1 1 0,-1-1 0,0 1 0,0 1 0,1 7 0,0-1 0,-1 1 0,-1 14 0,0-9 0,-12 214 0,-18-6 0,24-176 0,1 0 0,3 0 0,3 82 0,0-115 0,0-11 0,0 0 0,0 1 0,0-1 0,0 0 0,-1 0 0,1 0 0,-1 0 0,1 0 0,-1 0 0,0 0 0,0 0 0,-2 3 0,2-4 0,0-1 0,-1 0 0,1 1 0,0-1 0,-1 0 0,1 0 0,-1 0 0,1 0 0,-1 0 0,1 0 0,-1 0 0,0-1 0,1 1 0,-1-1 0,0 1 0,1-1 0,-1 0 0,0 0 0,-3 0 0,-114-4-1365,108 4-5461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4.19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139 0 24575,'-4'6'0,"0"1"0,1 0 0,0-1 0,0 1 0,0 1 0,1-1 0,0 0 0,0 1 0,-1 11 0,-1-1 0,-15 73 0,4 0 0,-8 117 0,22-197 0,1 1 0,0 0 0,1 12 0,1-23 0,0-8 0,0-12 0,0-19 0,-3 27 0,1-1 0,1 0 0,0 0 0,1 1 0,4-22 0,-5 30 0,1 0 0,-1 0 0,0 0 0,1 0 0,-1 1 0,1-1 0,0 1 0,-1-1 0,1 1 0,0 0 0,0 0 0,1 0 0,-1 0 0,0 0 0,0 0 0,1 1 0,-1 0 0,1-1 0,-1 1 0,1 0 0,0 0 0,-1 1 0,1-1 0,0 0 0,-1 1 0,6 0 0,-2-1 0,1 1 0,0 0 0,-1 1 0,1 0 0,-1 0 0,9 2 0,-14-2 0,0-1 0,1 1 0,-1-1 0,1 1 0,-1 0 0,0 0 0,0 0 0,1 0 0,-1 0 0,0 0 0,0 0 0,0 0 0,0 0 0,0 1 0,0-1 0,0 1 0,0-1 0,0 1 0,-1-1 0,1 1 0,-1-1 0,1 1 0,-1-1 0,1 1 0,-1 0 0,0 0 0,1-1 0,-1 1 0,0 0 0,0-1 0,0 1 0,0 0 0,-1 2 0,0-1 0,1 0 0,-1 0 0,0-1 0,0 1 0,-1 0 0,1-1 0,0 1 0,-1-1 0,0 0 0,1 1 0,-1-1 0,0 0 0,0 0 0,0 0 0,-3 2 0,-1 0 0,0 1 0,0-1 0,0 0 0,-10 4 0,5-5-23,0 0 0,-1-1 0,0-1 0,1 0-1,-1-1 1,-21-2 0,4 1-1180,19 0-5623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1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14 24575,'0'-2'0,"2"-1"0,3 0 0,2 1 0,2 0 0,2 1 0,2 0 0,2 1 0,3 0 0,1 0 0,0 0 0,-3 1 0,-1-1 0,-3 0-8191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07.924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40 24575,'2'0'0,"3"-2"0,2-1 0,4-2 0,4-1 0,1 2 0,0-2 0,0 1 0,-2 1 0,0 1 0,-4 1-8191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11.36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85 24575,'0'-4'0,"1"0"0,0 0 0,0 1 0,0-1 0,0 0 0,0 0 0,0 0 0,1 1 0,0-1 0,-1 1 0,1-1 0,0 1 0,1 0 0,-1 0 0,0 0 0,1 0 0,0 1 0,-1-1 0,1 1 0,0 0 0,0-1 0,0 2 0,0-1 0,0 0 0,1 1 0,-1-1 0,0 1 0,7-1 0,-9 2 0,6-1 0,1 1 0,-1-1 0,0 2 0,1-1 0,8 3 0,-15-3 0,1 1 0,-1-1 0,1 1 0,-1 0 0,1-1 0,-1 1 0,1 0 0,-1 0 0,0 0 0,1 0 0,-1 1 0,0-1 0,0 0 0,0 1 0,0-1 0,0 0 0,0 1 0,0-1 0,0 1 0,0 0 0,-1-1 0,1 1 0,-1 0 0,1 0 0,-1-1 0,1 1 0,-1 0 0,0 0 0,0 3 0,1 1 0,-1 1 0,0 0 0,0-1 0,-1 1 0,1 0 0,-1-1 0,-2 7 0,2-11 0,1 1 0,-1-1 0,0-1 0,0 1 0,0 0 0,0 0 0,0 0 0,0 0 0,0-1 0,0 1 0,-1-1 0,1 1 0,-1-1 0,1 0 0,-1 1 0,1-1 0,-1 0 0,1 0 0,-1 0 0,0 0 0,0-1 0,1 1 0,-1-1 0,0 1 0,-2 0 0,-23 0 0,15-5 0,12 3 0,0 1 0,0 0 0,0-1 0,0 1 0,-1 0 0,1-1 0,0 1 0,0 0 0,0-1 0,0 1 0,0 0 0,0-1 0,0 1 0,0 0 0,0-1 0,0 1 0,0 0 0,0-1 0,1 1 0,-1 0 0,0-1 0,0 1 0,0 0 0,0-1 0,0 1 0,0 0 0,1 0 0,-1-1 0,0 1 0,0 0 0,0 0 0,1-1 0,-1 1 0,0 0 0,0 0 0,1-1 0,1-1 0,0 1 0,1-1 0,-1 0 0,0 1 0,1 0 0,-1-1 0,1 1 0,-1 0 0,1 0 0,0 1 0,-1-1 0,1 1 0,3-1 0,41 2 0,-29 0 0,-6-1 0,-7-1 0,-1 1 0,0 0 0,0 1 0,1-1 0,-1 1 0,7 2 0,-10-2 0,0-1 0,1 1 0,-1 0 0,0 0 0,0 0 0,0 0 0,0 0 0,0 0 0,0 0 0,-1 0 0,1 0 0,0 1 0,0-1 0,-1 0 0,1 0 0,0 1 0,-1-1 0,1 1 0,-1-1 0,0 1 0,1-1 0,-1 1 0,0-1 0,0 1 0,0-1 0,0 3 0,1 6 0,-1 0 0,0 1 0,-1-1 0,0 0 0,-2 13 0,2-19 0,-1 0 0,1 0 0,-1 0 0,1 0 0,-1 0 0,0 0 0,0-1 0,0 1 0,-1-1 0,1 0 0,-1 1 0,1-1 0,-1-1 0,-6 6 0,-9 4 0,0-1 0,-35 15 0,44-23-111,1 0 0,-1-1 0,0-1 0,0 0 0,1 0 0,-18-2 0,19 1-477,-7 0-6238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0.4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42 55 24575,'-2'1'0,"0"-1"0,1 0 0,-1 0 0,0 1 0,0 0 0,1-1 0,-1 1 0,0 0 0,1 0 0,-1 0 0,1 0 0,-1 0 0,1 0 0,-1 1 0,1-1 0,0 1 0,-1-1 0,1 1 0,0-1 0,0 1 0,0 0 0,0 0 0,0-1 0,0 1 0,1 0 0,-1 0 0,0 0 0,1 0 0,-1 0 0,1 0 0,-1 4 0,0 2 0,1 0 0,-1 0 0,1 0 0,0 0 0,1 0 0,-1 0 0,4 12 0,-4-18 0,1 0 0,0-1 0,0 1 0,0-1 0,-1 1 0,2-1 0,-1 1 0,0-1 0,0 0 0,0 1 0,0-1 0,1 0 0,-1 0 0,0 0 0,1 0 0,-1 0 0,1-1 0,-1 1 0,1 0 0,-1-1 0,1 1 0,-1-1 0,1 0 0,0 1 0,-1-1 0,1 0 0,-1 0 0,1 0 0,0-1 0,-1 1 0,1 0 0,-1-1 0,1 1 0,-1-1 0,1 0 0,-1 1 0,1-1 0,-1 0 0,1 0 0,-1 0 0,0 0 0,0 0 0,1-1 0,-1 1 0,0 0 0,0-1 0,0 1 0,0-1 0,0 1 0,1-3 0,3-18 0,-5 18 0,1 0 0,0 0 0,0 0 0,0 0 0,1 0 0,-1 0 0,4-6 0,-4 9 0,0 0 0,0 0 0,0 0 0,0 0 0,0 0 0,0 0 0,0 1 0,0-1 0,1 1 0,-1-1 0,0 1 0,0-1 0,0 1 0,1 0 0,-1-1 0,0 1 0,0 0 0,1 0 0,-1 0 0,0 1 0,0-1 0,1 0 0,-1 0 0,0 1 0,0-1 0,0 1 0,3 0 0,2 2 0,0 1 0,-1-1 0,1 1 0,0 1 0,7 7 0,-9-8 0,0 0 0,0-1 0,1 1 0,-1-1 0,1 0 0,0 0 0,0-1 0,10 4 0,-14-5 0,0-1 0,0-1 0,0 1 0,0 0 0,0 0 0,0 0 0,0-1 0,0 1 0,0 0 0,0-1 0,0 1 0,0-1 0,0 0 0,0 1 0,0-1 0,-1 0 0,1 0 0,0 1 0,0-1 0,0 0 0,-1 0 0,1 0 0,-1 0 0,1 0 0,0 0 0,-1 0 0,0-1 0,1 1 0,-1 0 0,1 0 0,-1 0 0,0-2 0,3-6 0,-1-1 0,-1 1 0,1-11 0,-1 12 0,8-79-1365,-8 78-5461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0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24575,'2'0'0,"3"0"0,5 0 0,4 0 0,2 0 0,1 0 0,-2 0 0,-1 0 0,-1 0 0,-2 0 0,-2 0-8191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45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 24575,'-1'0'0,"0"0"0,1 0 0,-1 1 0,0-1 0,0 0 0,0 1 0,1-1 0,-1 1 0,0-1 0,1 1 0,-1-1 0,0 1 0,1 0 0,-1-1 0,1 1 0,-1 0 0,1-1 0,-1 1 0,1 0 0,-1 0 0,1 0 0,0-1 0,-1 1 0,1 0 0,0 0 0,0 0 0,0 0 0,-1 0 0,-3 31 0,4-26 0,-3 18 0,0-1 0,1 0 0,1 0 0,1 0 0,0-1 0,7 41 0,-5-60 0,-1 1 0,1 0 0,0 0 0,-1-1 0,2 1 0,-1-1 0,0 1 0,1-1 0,-1 0 0,1 0 0,0 0 0,0 0 0,0-1 0,1 1 0,-1-1 0,0 0 0,1 0 0,0 0 0,-1 0 0,1-1 0,0 0 0,0 1 0,0-1 0,0-1 0,0 1 0,4 0 0,15 1 0,0-1 0,0-1 0,37-4 0,-12 0 0,83 3-1365,-108 1-5461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4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24575,'14'1'0,"0"0"0,0 1 0,0 0 0,-1 1 0,1 1 0,-1 0 0,0 1 0,0 1 0,0 0 0,-1 0 0,21 15 0,-27-17 0,0 0 0,0 1 0,0 0 0,0 0 0,-1 1 0,0 0 0,0 0 0,0 0 0,-1 0 0,0 1 0,0-1 0,-1 1 0,0 0 0,0 0 0,0 1 0,-1-1 0,0 1 0,-1-1 0,1 1 0,-2-1 0,1 1 0,-1 11 0,-2-6 9,-1-1 0,0 1 0,0-1 0,-1 0 0,-1-1 0,-11 23 1,-47 63-425,38-61-599,-12 18-5812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1.92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0 24575,'-1'0'0,"0"0"0,5 0 0,2 0 0,2 0 0,2 0 0,0 0 0,1 0 0,-1 0 0,0 0 0,1 0 0,0 0 0,-1 0-8191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3.37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 24575,'0'-2'0,"2"0"0,5-1 0,5 1 0,3 1 0,2 0 0,-2 1 0,-1-1 0,-1 1 0,-1 0 0,-2 1 0,-1-1-8191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4.9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 0 24575,'0'0'0,"0"0"0,0 0 0,0 0 0,0 0 0,0 0 0,0 1 0,0-1 0,0 0 0,0 0 0,0 0 0,0 0 0,0 0 0,0 0 0,0 0 0,0 0 0,0 0 0,0 0 0,0 0 0,0 0 0,0 0 0,1 0 0,-1 0 0,0 0 0,0 0 0,0 0 0,0 0 0,0 1 0,0-1 0,0 0 0,0 0 0,0 0 0,0 0 0,0 0 0,0 0 0,0 0 0,0 0 0,1-1 0,-1 1 0,0 0 0,0 0 0,0 0 0,0 0 0,0 0 0,0 0 0,0 0 0,0 0 0,0 0 0,0 0 0,0 0 0,0 0 0,0 0 0,3 9 0,0 12 0,-2 1 0,0-1 0,-1 1 0,-4 32 0,-17 86 0,17-122 0,-1 21 0,2-1 0,1 75 0,2-85 0,-10 87 0,10-112 0,-1 0 0,2 0 0,-1 1 0,0-1 0,0 0 0,1 0 0,0 1 0,-1-1 0,1 0 0,0 0 0,2 3 0,-2-5 0,0 1 0,0-1 0,0 1 0,1-1 0,-1 0 0,0 0 0,1 0 0,-1 0 0,1 0 0,-1 0 0,1-1 0,0 1 0,-1 0 0,1-1 0,0 1 0,-1-1 0,1 0 0,0 0 0,2 0 0,75-2-1365,-65 2-5461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5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24575,'2'0'0,"2"0"0,2 0 0,1 0 0,4 0 0,0 0 0,1 0 0,0 0 0,-1 0 0,0 0 0,-1 0 0,0 0 0,0 0 0,-1 0 0,-1 0-8191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7.0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24575,'0'4'0,"0"3"0,0 6 0,0 5 0,0 3 0,0-1 0,0-1 0,0-2 0,0-2 0,0-3-8191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28.4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 0 24575,'-1'2'0,"-1"2"0,-1 7 0,2 5 0,0 4 0,0-1 0,1 0 0,-1-2 0,1-4-8191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1.7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24575,'2'0'0,"2"0"0,3 0 0,5 0 0,2 0 0,2 0 0,-1 0 0,-2 0 0,0 0 0,-2 0 0,1 0 0,-2 0-8191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2.8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24575,'0'2'0,"0"3"0,0 2 0,0 4 0,0 1 0,0 4 0,0 0 0,0-1 0,0 0 0,0-4-8191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3.6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24575,'0'4'0,"0"3"0,0 2 0,0 4 0,0 3 0,0 1 0,0 1 0,0 0 0,0-2 0,0-1 0,0-4-8191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5.5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145 0 24575,'87'0'0,"-86"1"0,0-1 0,0 1 0,0-1 0,0 1 0,1-1 0,-1 1 0,0 0 0,0-1 0,0 1 0,0 0 0,0 0 0,-1 0 0,1 0 0,0 0 0,0 0 0,0 0 0,-1 0 0,1 1 0,0-1 0,-1 0 0,1 0 0,-1 1 0,0-1 0,1 0 0,-1 1 0,0-1 0,1 1 0,-1-1 0,0 0 0,0 1 0,0 2 0,0 7 0,0 0 0,-1 0 0,-1 11 0,1-16 0,-36 237 0,30-188 0,-7 88 0,13-133 0,-1 0 0,-4 19 0,3-19 0,1-1 0,0 1 0,0 13 0,1 7 0,1-14 0,-1 0 0,0-1 0,-1 1 0,-4 21 0,5-35 0,1-1 0,-1 1 0,0 0 0,0 0 0,0 0 0,0-1 0,0 1 0,0 0 0,-1-1 0,1 0 0,0 1 0,-1-1 0,1 0 0,0 1 0,-1-1 0,0 0 0,1 0 0,-1-1 0,1 1 0,-1 0 0,0-1 0,0 1 0,1-1 0,-4 1 0,-4 0 0,-1-1 0,1 1 0,-16-3 0,7 0 0,-30 1-1365,40 1-5461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18:56.2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 1337 24575,'1'-1'0,"1"1"0,-1-1 0,1 1 0,-1-1 0,0 1 0,1-1 0,-1 0 0,0 0 0,1 1 0,-1-1 0,0 0 0,0 0 0,0 0 0,0 0 0,0-1 0,0 1 0,0 0 0,0 0 0,-1-1 0,1 1 0,0 0 0,-1-1 0,1 1 0,-1 0 0,1-1 0,-1 1 0,0-3 0,8-47 0,-7 46 0,5-323 0,-8 215 0,1 95 0,-2 0 0,0 0 0,-1 1 0,0-1 0,-2 1 0,-12-29 0,9 27 0,1-2 0,2 1 0,0-1 0,-6-36 0,7 9 0,2 0 0,2 0 0,3 0 0,1-1 0,16-81 0,-17 122 0,1 1 0,-1-1 0,1 1 0,1-1 0,-1 1 0,1 0 0,1 1 0,-1-1 0,1 1 0,0-1 0,0 2 0,1-1 0,0 0 0,0 1 0,0 0 0,10-5 0,-5 4 0,0 1 0,0 1 0,1 0 0,-1 0 0,1 1 0,0 1 0,0 0 0,0 0 0,24 1 0,264 7-1365,-256-6-5461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39.32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24575,'0'2'0,"0"3"0,0 2 0,-2 1 0,0 3 0,0 0 0,0 2 0,0 1 0,-3 1 0,0-4-8191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 24575,'0'-1'0,"0"1"0,0 0 0,0 0 0,0 0 0,0-1 0,0 1 0,0 0 0,0 0 0,0 0 0,0 0 0,0-1 0,0 1 0,0 0 0,0 0 0,0 0 0,1-1 0,-1 1 0,0 0 0,0 0 0,0 0 0,0 0 0,0 0 0,0-1 0,0 1 0,0 0 0,0 0 0,1 0 0,-1 0 0,0 0 0,0 0 0,0-1 0,0 1 0,0 0 0,1 0 0,-1 0 0,0 0 0,0 0 0,6 4 0,5 9 0,-8-1 0,-1 0 0,1 0 0,-2 1 0,1-1 0,-2 1 0,1-1 0,-3 21 0,2-3 0,-1 367 0,0-471 0,2-80 0,0 152 0,-1 1 0,0-1 0,1 1 0,-1-1 0,1 1 0,-1-1 0,1 1 0,-1 0 0,1 0 0,0-1 0,-1 1 0,1 0 0,0 0 0,0 0 0,0 0 0,0 0 0,0 0 0,0 0 0,0 0 0,0 0 0,0 0 0,1 1 0,-1-1 0,0 1 0,0-1 0,0 1 0,1-1 0,-1 1 0,0 0 0,1 0 0,-1 0 0,1 0 0,7-1 0,0 1 0,0 0 0,14 3 0,-17-2 0,-4-1 0,0 1 0,0-1 0,0 1 0,0-1 0,-1 1 0,1 0 0,0 0 0,0 0 0,-1 0 0,1 0 0,0 1 0,-1-1 0,1 0 0,-1 1 0,0 0 0,1-1 0,0 3 0,1 0 0,-1 0 0,0 0 0,-1 0 0,1 1 0,-1-1 0,1 1 0,0 8 0,0 1 0,-1 0 0,0 0 0,-1 1 0,-2 21 0,2-34 5,0 0-1,0 0 1,-1 0-1,1 0 0,0 0 1,-1 0-1,0-1 1,1 1-1,-1 0 1,0 0-1,0-1 0,0 1 1,0 0-1,0-1 1,0 1-1,0-1 1,0 0-1,-1 1 1,1-1-1,0 0 0,-1 0 1,1 0-1,-1 0 1,1 0-1,-1 0 1,-2 1-1,-3-1-252,1 1 1,-1-1-1,1-1 1,-1 1-1,-9-2 1,8 1-6579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5.7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35 24575,'0'-2'0,"2"0"0,2-1 0,2-2 0,3-2 0,2 1 0,0 2 0,1 1 0,-1 1 0,0 2 0,-1-1 0,-1 1-8191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6.4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24575,'2'0'0,"1"0"0,3 0 0,2 0 0,1 0 0,0 0 0,-1 0-8191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0:48.9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179 0 24575,'-3'1'0,"1"-1"0,0 1 0,-1-1 0,1 1 0,0 0 0,0 0 0,0 0 0,-1 0 0,1 0 0,0 1 0,0-1 0,1 1 0,-3 2 0,-25 28 0,14-14 0,4-6 0,6-8 0,0 1 0,0 0 0,1 0 0,-1 1 0,1 0 0,0 0 0,0 0 0,1 0 0,-1 1 0,1-1 0,0 1 0,-3 14 0,1 2 0,2 1 0,0 0 0,1 0 0,1 0 0,3 38 0,-2-60 0,0 0 0,0 1 0,0-1 0,1 0 0,-1 0 0,1 1 0,-1-1 0,1 0 0,0 0 0,0 0 0,0 0 0,0 0 0,0 0 0,0 0 0,0 0 0,0 0 0,1-1 0,-1 1 0,0-1 0,1 1 0,-1-1 0,1 1 0,0-1 0,-1 0 0,1 0 0,0 0 0,0 0 0,0 0 0,0-1 0,3 2 0,-2-2 0,0 0 0,0 0 0,0 0 0,0 0 0,0-1 0,0 0 0,-1 1 0,1-1 0,0 0 0,0-1 0,0 1 0,-1-1 0,1 1 0,-1-1 0,1 0 0,-1 0 0,1 0 0,-1 0 0,4-5 0,4-7 0,16-26 0,-23 37 0,-1-2 0,0 1 0,0 0 0,0 0 0,0-1 0,-1 1 0,0-1 0,0 0 0,0 1 0,0-1 0,0-9 0,-1 12 0,0 1 0,0 0 0,-1-1 0,1 1 0,-1 0 0,1 0 0,-1-1 0,1 1 0,-1 0 0,0 0 0,1 0 0,-1 0 0,0 0 0,0 0 0,0 0 0,0 0 0,1 0 0,-1 0 0,0 1 0,0-1 0,-1 0 0,1 1 0,0-1 0,0 1 0,0-1 0,0 1 0,0 0 0,0 0 0,-1-1 0,1 1 0,-2 0 0,-6-1 0,-1 1 0,-19 2 0,15-1 0,-5-1-91,14-1-36,0 1-1,-1 0 1,1 0-1,0 1 1,-1-1 0,1 1-1,0 1 1,0-1-1,-8 5 1,7-2-6699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9:43.1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2500 10178 24575,'-721'0'0,"655"-2"0,-1-3 0,1-3 0,-103-27 0,137 25 0,-41-19 0,-8-3 0,34 13 0,1-2 0,-79-50 0,81 44 0,25 16 0,0 0 0,2-1 0,-1 0 0,1-2 0,1 0 0,1-1 0,0-1 0,1 0 0,-22-32 0,11 5 0,-26-44 0,-47-110 0,-51-220 0,118 327 0,-43-89 0,-26-74 0,85 204 0,-32-103 0,-30-167 0,36-9 0,21 139 0,14 142 0,-16-123 0,1-176 0,23-841 0,30 758 0,-5 144 0,-2 70 0,-1 20 0,11-60 0,0 0 0,31-251 0,-58 453 0,20-94 0,-11 65 0,6-86 0,-19 102 0,21-187 0,31-323 0,-55 550 0,2-25 0,-1 12 0,1 1 0,1 0 0,13-51 0,29-128 0,-32 137 0,33-109 0,-16 94 0,3 1 0,85-159 0,-50 135 0,5 4 0,100-120 0,-139 192 0,0-1 0,1 1 0,2 2 0,76-63 0,20-8 0,-120 100 0,0 0 0,1 2 0,0-1 0,1 2 0,0 0 0,1 1 0,33-9 0,27-13 0,-52 19 0,1 1 0,0 1 0,0 2 0,1 0 0,48-2 0,141 9 0,-100 2 0,74-4 0,160 3 0,-320 1 0,0 1 0,0 1 0,-1 2 0,0 0 0,0 3 0,0 0 0,37 21 0,5 9 0,101 75 0,-141-91 0,-2 1 0,0 2 0,-2 2 0,-1 0 0,43 65 0,89 180 0,-125-208 0,-4 2 0,40 138 0,-52-131 0,-4 2 0,6 99 0,-5-33 0,17 129 0,-3 294 0,-32 2844 0,6-1827 0,-2 209 0,0-1777 0,-2 0 0,1 0 0,-2 0 0,0 0 0,-1 0 0,0-1 0,-1 1 0,-11 22 0,-5 3 0,-41 56 0,50-77 0,0 0 0,1 2 0,-9 21 0,16-30 0,-1-1 0,-1 1 0,0-1 0,0 0 0,-1 0 0,0-1 0,-1 0 0,0 0 0,-1-1 0,-10 9 0,-80 63 0,90-74 0,0-1 0,-1 0 0,-11 6 0,-25 16 0,-34 39 0,31-26 0,-67 44 0,90-68 0,-1-2 0,-41 17 0,-7 3 0,58-25 0,-1-1 0,-1-1 0,0-1 0,0-1 0,-22 5 0,-25-5 0,-1-2 0,-87-7 0,26-1 0,0 5-1365,97-1-5461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19:47.8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2611 24575,'15'19'0,"-1"0"0,-1 1 0,-1 0 0,-1 1 0,0 0 0,8 27 0,2-1 0,6 9 0,65 103 0,-71-129 0,2 0 0,1-2 0,1-1 0,44 37 0,-22-28 0,1-3 0,1-2 0,2-3 0,96 40 0,228 56 0,-357-118 0,51 10 0,1-2 0,80 4 0,13 1 0,-48 1 0,-19-2 0,1-4 0,123 0 0,1129-17 0,-771 4 0,-507-2 0,0-3 0,-1-3 0,0-4 0,112-32 0,-161 37 0,267-88 0,-200 61 0,102-55 0,-178 82 0,66-35 0,117-84 0,-176 111 0,202-162 0,-185 144 0,-1-3 0,-1-1 0,50-70 0,-64 77 0,8-14 0,1 2 0,63-68 0,75-65 0,-80 81 0,-67 70 0,-1-1 0,-1 0 0,-1-1 0,16-33 0,48-116 0,-61 127 0,84-204 0,85-176 0,-166 377 0,-2-1 0,15-55 0,21-51 0,145-310 0,-172 407 0,-18 39 0,-1-1 0,10-29 0,45-123 0,-65 173 0,-1 0 0,1 0 0,-1-1 0,0 1 0,1 0 0,-1 0 0,0-1 0,0 1 0,0 0 0,0 0 0,0-1 0,0 1 0,0 0 0,-1 0 0,1 0 0,0-1 0,-1 1 0,1 0 0,0 0 0,-1 0 0,0 0 0,1 0 0,-1 0 0,0 0 0,1 0 0,-1 0 0,0 0 0,0 0 0,0 0 0,0 0 0,0 0 0,0 1 0,0-1 0,0 1 0,0-1 0,0 0 0,0 1 0,0 0 0,0-1 0,0 1 0,-1 0 0,1 0 0,0-1 0,0 1 0,-2 0 0,-9-1 0,-1 0 0,1 1 0,-22 3 0,15-2 0,-10-2 0,0-2 0,0-1 0,0-1 0,0-2 0,1-1 0,-32-13 0,-26-7 0,86 28 0,0 0 0,0 0 0,-1 0 0,1 0 0,0-1 0,0 1 0,0 0 0,0 0 0,0 0 0,-1 0 0,1 0 0,0 0 0,0 0 0,0 0 0,0 0 0,0 0 0,-1 0 0,1 0 0,0 0 0,0 0 0,0 0 0,0 0 0,-1 0 0,1 0 0,0 0 0,0 0 0,0 0 0,0 0 0,-1 0 0,1 0 0,0 0 0,0 0 0,0 0 0,0 0 0,0 0 0,-1 0 0,1 0 0,0 1 0,0-1 0,0 0 0,0 0 0,0 0 0,0 0 0,-1 0 0,1 1 0,0-1 0,0 0 0,0 0 0,0 0 0,0 0 0,0 0 0,0 1 0,0-1 0,0 0 0,0 0 0,0 0 0,0 1 0,0-1 0,0 0 0,0 0 0,0 0 0,0 0 0,0 1 0,10 14 0,22 18 0,227 210 0,-168-170 0,103 63 0,-38-29 0,-135-96 0,-20-11 0,-1 0 0,0 0 0,0 0 0,1 0 0,-1 0 0,0 0 0,0-1 0,1 1 0,-1 0 0,0 0 0,0 0 0,1 0 0,-1 0 0,0 0 0,0 0 0,1 0 0,-1-1 0,0 1 0,0 0 0,0 0 0,1 0 0,-1-1 0,0 1 0,0 0 0,0 0 0,0-1 0,0 1 0,1 0 0,-1 0 0,0 0 0,0-1 0,0 1 0,0 0 0,0-1 0,0 1 0,0 0 0,0 0 0,0-1 0,0 1 0,0-5 0,-1-1 0,0 1 0,0 0 0,-1 0 0,1 0 0,-4-5 0,-44-112 0,19 49 0,-32-109 0,60 175 0,0-1 0,-1 1 0,0 0 0,0 0 0,-1 0 0,0 0 0,0 1 0,0-1 0,-1 1 0,0 0 0,0 1 0,0-1 0,-1 1 0,0 0 0,0 0 0,0 1 0,-1 0 0,-13-7 0,5 5 0,-1 0 0,0 2 0,0-1 0,0 2 0,0 0 0,-1 1 0,-27 1 0,-186 4-1365,197-3-5461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5:18.7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5:50.8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262 105 24575,'-10'-12'0,"-2"0"0,1 1 0,-2 0 0,1 1 0,-2 1 0,1 0 0,-1 1 0,-24-11 0,34 18 0,1 0 0,-1 0 0,0 1 0,0 0 0,0-1 0,1 2 0,-1-1 0,0 0 0,0 1 0,1-1 0,-1 1 0,0 0 0,1 0 0,-1 1 0,0-1 0,1 1 0,0 0 0,-1 0 0,1 0 0,0 0 0,0 0 0,0 1 0,0-1 0,1 1 0,-1 0 0,1 0 0,0 0 0,-1 0 0,1 0 0,1 1 0,-1-1 0,0 0 0,1 1 0,-2 4 0,0 1 0,0 0 0,0 0 0,1 0 0,0 0 0,1 0 0,0 1 0,0-1 0,1 0 0,0 1 0,1-1 0,0 0 0,0 1 0,3 8 0,2-5 0,0 0 0,0-1 0,1 1 0,12 15 0,-12-20 0,-1 1 0,0-1 0,-1 1 0,0 1 0,-1-1 0,0 0 0,0 1 0,-1 0 0,3 16 0,-2 26-402,-4 70-1,0-108-157,-1 13-6266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5:53.0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24575,'5'0'0,"5"0"0,11 0 0,11 0 0,3 0 0,2 0 0,-2 0 0,-2 0 0,2 0 0,9 5 0,-3 5 0,-9 2-8191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18:58.09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24575,'6'7'0,"3"9"0,7 2 0,0 5 0,5-2 0,5 2 0,5 5 0,-16 4 0,-11 4 0,-13 1 0,-12-4 0,-8-1 0,-1 0 0,6-5-8191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5:54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24575,'5'0'0,"10"0"0,7 0 0,5 0 0,-3 0-8191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5:59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25 24575,'0'-3'0,"3"-1"0,4 0 0,4 1 0,3 1 0,2 0 0,2 2 0,0-1 0,0 1 0,0 0 0,4 1 0,0-1 0,-1 0 0,0 0 0,-4-3 0,-5-1-8191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0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234 0 24575,'-6'0'0,"-1"1"0,0-1 0,0 1 0,1 0 0,-1 1 0,1-1 0,-1 1 0,1 1 0,0-1 0,-1 1 0,1 0 0,1 0 0,-8 6 0,1 1 0,0 1 0,1 1 0,0-1 0,-13 21 0,16-23 0,1 1 0,0-1 0,1 2 0,0-1 0,0 1 0,1 0 0,1 0 0,0 0 0,0 1 0,1-1 0,1 1 0,0 0 0,0 0 0,1 0 0,1 0 0,0 0 0,2 14 0,-2-24 0,1 0 0,0 1 0,1-1 0,-1 0 0,0 0 0,0 0 0,1 0 0,-1 0 0,1 0 0,0-1 0,0 1 0,-1 0 0,1-1 0,0 1 0,0-1 0,1 0 0,-1 0 0,0 0 0,0 0 0,1 0 0,-1 0 0,0 0 0,1-1 0,-1 1 0,1-1 0,-1 0 0,0 0 0,1 1 0,-1-2 0,4 1 0,11 0 0,0-1 0,33-5 0,-50 6 0,9-2 0,1 0 0,0-1 0,-1 0 0,1 0 0,-1-1 0,0 0 0,0-1 0,-1 1 0,1-2 0,-1 1 0,0-1 0,0-1 0,-1 0 0,0 0 0,0 0 0,-1 0 0,0-1 0,0 0 0,0-1 0,-1 1 0,-1-1 0,0 0 0,0 0 0,0-1 0,-1 1 0,-1-1 0,1 0 0,-2 1 0,1-1 0,-1-18 0,-2-59 0,1 87 0,0-1 0,-1 1 0,1 0 0,0 0 0,0-1 0,0 1 0,0 0 0,0 0 0,0 0 0,0-1 0,0 1 0,0 0 0,0 0 0,0-1 0,0 1 0,0 0 0,0 0 0,0-1 0,1 1 0,-1 0 0,0 0 0,0 0 0,0-1 0,0 1 0,0 0 0,0 0 0,0 0 0,1 0 0,-1-1 0,0 1 0,0 0 0,0 0 0,1 0 0,-1 0 0,0 0 0,0-1 0,0 1 0,1 0 0,-1 0 0,0 0 0,0 0 0,0 0 0,1 0 0,-1 0 0,0 0 0,0 0 0,1 0 0,-1 0 0,11 11 0,7 21 0,5 26-25,-17-40-199,1 0 1,1-1 0,1 1-1,0-1 1,14 18 0,-14-25-6603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11.8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28 24575,'0'-4'0,"5"-2"0,5 0 0,11 2 0,6 0 0,7 2 0,3 1 0,-1 1 0,-2 0 0,-2 0 0,-2 0 0,-2 1 0,-1-1 0,0 0 0,-1 0 0,-5 0-8191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12.8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24575,'0'5'0,"0"5"0,0 6 0,0 5 0,0 3 0,0 3 0,0 4 0,0 3 0,0-1 0,0-1 0,0-1 0,0-3 0,0 0 0,0-1 0,0 0 0,0-1 0,0 0 0,0-4-8191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14.0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0 24575,'0'506'0,"-1"-488"27,-1 1 0,-1-1-1,-1 0 1,-12 35 0,9-30-527,0 0 1,-3 25-1,7-18-6326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15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103 6 24575,'51'-2'0,"-36"0"0,0 1 0,0 1 0,0 0 0,0 1 0,0 1 0,28 6 0,-41-7 0,1 0 0,-1 0 0,0 0 0,0 0 0,0 0 0,0 1 0,0-1 0,0 1 0,0-1 0,-1 1 0,1 0 0,0-1 0,-1 1 0,1 0 0,-1 0 0,0 0 0,0 0 0,0 1 0,0-1 0,0 0 0,0 0 0,0 1 0,-1-1 0,1 0 0,-1 1 0,0-1 0,0 0 0,0 1 0,0-1 0,0 1 0,0-1 0,0 0 0,-1 1 0,1-1 0,-1 0 0,0 1 0,-2 3 0,-3 9 0,-1 0 0,0-1 0,-1 0 0,-14 18 0,17-23 0,0-3 8,1 0-1,-1 0 1,0 0-1,0 0 1,-1-1-1,0 0 1,0 0-1,0 0 1,0-1-1,-1 0 1,0 0-1,1-1 1,-1 0-1,-1 0 1,-10 3-1,-2-3-304,-1 0 0,1-2 0,-1 0 0,-30-2 0,28 0-6529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29.2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193 19 24575,'-17'0'0,"0"-1"0,0 0 0,0-1 0,-30-8 0,45 9 0,0 0 0,-1 0 0,1 1 0,0-1 0,-1 1 0,1 0 0,0 0 0,-1 0 0,1 0 0,-1 0 0,1 0 0,0 0 0,-1 1 0,1-1 0,-1 1 0,1 0 0,0 0 0,0 0 0,0 0 0,-1 0 0,-1 2 0,1 0 0,1-1 0,0 1 0,0-1 0,0 1 0,0 0 0,1 0 0,-1 0 0,1 0 0,0 0 0,0 0 0,0 0 0,0 1 0,-1 5 0,1 9 0,0 1 0,1 0 0,1 0 0,4 25 0,-5-44 0,0 4 0,1 0 0,0-1 0,0 1 0,0 0 0,0 0 0,1 0 0,-1-1 0,1 1 0,0-1 0,0 1 0,0-1 0,1 0 0,-1 0 0,1 0 0,0 0 0,0 0 0,-1-1 0,2 1 0,-1-1 0,0 0 0,1 0 0,-1 0 0,1 0 0,-1 0 0,1-1 0,0 0 0,0 0 0,5 1 0,10 1 0,1-1 0,-1-1 0,1 0 0,31-4 0,-16 0 0,-30 3 0,-1 0 0,0 0 0,0-1 0,0 1 0,0-1 0,0 0 0,0 0 0,0-1 0,0 1 0,-1-1 0,1 0 0,0 0 0,3-3 0,-5 3 0,0 0 0,-1 0 0,1 0 0,-1 0 0,1 0 0,-1-1 0,0 1 0,1 0 0,-1-1 0,0 1 0,-1-1 0,1 1 0,0-1 0,-1 0 0,0 1 0,1-1 0,-1 0 0,0 1 0,0-1 0,-1 0 0,0-3 0,0-1-76,0 1 1,-1-1-1,0 0 0,-1 1 0,1 0 0,-1-1 0,0 1 0,-1 0 1,0 1-1,0-1 0,0 1 0,0-1 0,-1 1 0,0 0 1,0 1-1,0-1 0,-7-3 0,-11-8-6750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0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180 0 24575,'4'2'0,"-1"-1"0,1 1 0,-1 0 0,0 0 0,1 0 0,-1 1 0,0-1 0,-1 1 0,1-1 0,0 1 0,-1 0 0,5 7 0,2 1 0,14 12 0,-1 2 0,23 34 0,-39-49 0,1 1 0,-2 0 0,0 0 0,0 0 0,-1 1 0,0-1 0,-1 1 0,0 0 0,1 18 0,-2-9 0,-1 1 0,0 0 0,-2 0 0,-1-1 0,-6 37 0,6-50 0,0-1 0,-1 1 0,0-1 0,0 0 0,0 0 0,-1 0 0,0 0 0,0-1 0,-1 1 0,0-1 0,0 0 0,0-1 0,-1 1 0,0-1 0,0 0 0,0-1 0,-1 1 0,-13 6 0,-11 4 0,19-8 0,-1 0 0,0-1 0,-1-1 0,0 0 0,1-1 0,-2 0 0,1-1 0,-20 1 0,29-3-97,-1-1-1,1 0 1,0 0-1,0 0 1,0 0-1,0-1 1,0 0-1,0 0 1,0-1-1,0 1 1,0-1-1,0 0 0,-5-4 1,-4-6-6729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1.7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53 24575,'5'0'0,"10"-4"0,7-2 0,9 0 0,3 2 0,1-4 0,-1 0 0,-2 1 0,-2 2 0,-1 2 0,-6 1-8191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19:02.2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 24575,'6'4'0,"0"0"0,0 0 0,0 0 0,0-1 0,1 0 0,-1 0 0,1-1 0,0 1 0,0-2 0,0 1 0,0-1 0,10 1 0,0-1 0,1 0 0,-1-1 0,34-5 0,105-23 0,-73 11 0,1 3 0,123-3 0,1274 19-1365,-1435-2-5461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2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24575,'5'0'0,"5"0"0,6 0 0,5 0 0,3 0 0,7 0 0,2 0 0,0 0 0,0 0 0,-3 0 0,-5 0-8191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4.6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137 273 24575,'-10'0'0,"0"0"0,0 0 0,0-1 0,0-1 0,0 1 0,0-2 0,1 1 0,-11-5 0,17 5 0,1 1 0,-1-1 0,1 1 0,-1-1 0,1 0 0,0 0 0,0 0 0,0 0 0,0-1 0,0 1 0,1 0 0,-1-1 0,1 1 0,-1-1 0,1 0 0,0 1 0,0-1 0,0 0 0,0 0 0,1 0 0,-1 0 0,1 0 0,0 0 0,0 1 0,0-1 0,0 0 0,0 0 0,1 0 0,-1 0 0,1 0 0,0 0 0,1-4 0,1 0 0,0-1 0,1 0 0,0 1 0,0 0 0,1 0 0,0 0 0,0 0 0,1 1 0,0 0 0,0 0 0,0 1 0,0-1 0,1 1 0,8-4 0,0-1 0,0 1 0,1 1 0,0 1 0,0 0 0,32-9 0,-13 11 0,1 1 0,0 2 0,-1 1 0,45 6 0,17-2 0,-67-3-1365,-1 0-5461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7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24575,'5'0'0,"5"4"0,7 2 0,4 5 0,3 4 0,6-1 0,-1 3 0,-6 3 0,-11-3 0,-13 1 0,-10-3 0,-8-4 0,-5 1 0,-3-2 0,3 2 0,1 4 0,0 3 0,4-2-8191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9.0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165 2 24575,'-23'0'0,"12"-1"0,-1 1 0,1 0 0,0 1 0,-1 0 0,-21 6 0,30-6 0,0 0 0,0 1 0,0-1 0,1 1 0,-1 0 0,0-1 0,1 1 0,-1 0 0,1 1 0,0-1 0,0 0 0,-1 1 0,2-1 0,-1 1 0,0 0 0,0 0 0,1 0 0,0 0 0,-1 0 0,1 0 0,0 0 0,1 0 0,-1 0 0,0 0 0,1 6 0,-1-4 0,0 1 0,0-1 0,1 0 0,0 1 0,1-1 0,-1 1 0,1-1 0,0 0 0,0 1 0,0-1 0,1 0 0,4 10 0,-4-12 0,0-1 0,1 1 0,-1 0 0,1-1 0,-1 0 0,1 1 0,0-1 0,0 0 0,0 0 0,0-1 0,0 1 0,0-1 0,1 0 0,-1 1 0,0-1 0,1-1 0,-1 1 0,1 0 0,-1-1 0,7 0 0,107-1 69,-61-1-1503,-27 1-5392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39.8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27 24575,'0'-4'0,"0"-7"0,0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6:43.1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32 0 24575,'0'5'0,"0"-1"0,0 1 0,1 0 0,-1-1 0,1 1 0,0 0 0,0-1 0,0 1 0,1-1 0,0 0 0,0 1 0,0-1 0,0 0 0,1 0 0,5 7 0,-5-8 0,1 0 0,1 0 0,-1 0 0,0 0 0,1-1 0,-1 0 0,1 0 0,0 0 0,0 0 0,-1-1 0,1 1 0,0-1 0,0-1 0,9 1 0,0 1 0,0-1 0,0-1 0,1 0 0,-1 0 0,23-5 0,-34 4 0,0 0 0,0 0 0,0 0 0,0-1 0,0 1 0,0-1 0,0 0 0,0 1 0,0-1 0,-1 0 0,1-1 0,-1 1 0,0 0 0,0-1 0,1 1 0,-1-1 0,-1 0 0,1 0 0,0 0 0,-1 0 0,0 0 0,1 0 0,-1 0 0,0 0 0,-1 0 0,1 0 0,0-1 0,-1 1 0,0-4 0,0 6 0,0 1 0,0-1 0,-1 1 0,1-1 0,0 1 0,0-1 0,0 0 0,0 1 0,0-1 0,0 1 0,0-1 0,0 1 0,0-1 0,0 0 0,0 1 0,1-1 0,-1 1 0,0-1 0,0 1 0,0-1 0,1 1 0,-1-1 0,0 1 0,1-1 0,-1 1 0,0-1 0,1 1 0,-1 0 0,1-1 0,-1 1 0,0-1 0,1 1 0,0-1 0,9 19 0,1 3 0,-3-8 0,-1-1 0,-1 1 0,0 1 0,-1-1 0,-1 1 0,0 0 0,0 0 0,1 21 0,-3-8 0,0 1 0,-2 0 0,-6 40 0,3-55 0,0 0 0,-2-1 0,0 1 0,0-1 0,-1 0 0,-13 19 0,4-4 0,10-20 0,0 1 0,-1-1 0,1-1 0,-1 1 0,-1-1 0,0 0 0,1 0 0,-2 0 0,1-1 0,-1-1 0,-8 5 0,-1 0 0,0-2 0,-1 0 0,1-1 0,-25 5 0,38-10-34,0 0 0,0-1 0,0 1 0,0-1 0,0 0-1,0 0 1,0-1 0,0 1 0,0-1 0,0 0 0,0 0 0,0 0 0,0 0-1,0-1 1,1 1 0,-1-1 0,1 0 0,-1 0 0,1-1 0,0 1-1,-1-1 1,1 1 0,1-1 0,-1 0 0,0 0 0,1 0 0,-1-1 0,1 1-1,0-1 1,0 1 0,0-1 0,1 0 0,-1 1 0,1-1 0,0 0 0,0 0-1,0 0 1,1 0 0,-1-7 0,0-11-6792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47:1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8:51:35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8:08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76 24575,'-6'6'0,"0"1"0,1 1 0,1-1 0,-1 1 0,1-1 0,0 1 0,1 1 0,0-1 0,0 0 0,1 1 0,-2 9 0,-1 19 0,-3 48 0,6-50 0,-15 204 0,-20 210 0,12 312 0,26-563 0,1-184 0,0 1 0,0 0 0,2-1 0,0 1 0,0-1 0,1 0 0,1 0 0,1-1 0,0 0 0,0 0 0,1 0 0,1-1 0,0 0 0,1-1 0,0 0 0,0 0 0,2-1 0,-1-1 0,1 0 0,0 0 0,1-2 0,0 1 0,0-1 0,1-1 0,-1 0 0,2-1 0,-1-1 0,0 0 0,21 2 0,31-5 0,106-13 0,-51 2 0,484 0 0,-144 6 0,37-30 0,-468 34 0,0-2 0,0-1 0,42-10 0,-63 10 0,1 0 0,-1 0 0,0-1 0,0 0 0,0-1 0,0 0 0,-1 0 0,0-1 0,0 0 0,0-1 0,-1 1 0,0-1 0,0-1 0,6-9 0,10-19 0,-2-1 0,-1 0 0,-2-1 0,18-58 0,38-167 0,15-185 0,-72 323 0,1-206 0,-23-136 0,5 458 0,0-1 0,-1 0 0,0 0 0,0 0 0,-1 1 0,0-1 0,-1 1 0,-7-18 0,6 21 0,0 0 0,0-1 0,-1 1 0,0 1 0,0-1 0,0 1 0,-1 0 0,1 0 0,-1 0 0,-1 1 0,1 0 0,-7-4 0,-11-3 0,0 0 0,0 2 0,-1 0 0,0 2 0,0 1 0,-1 0 0,-44-2 0,-190 8 0,136 4 0,-1188-2 38,728-3-1441,555 1-5423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8:22.6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196 162 24575,'-1'12'0,"0"0"0,0 0 0,-7 21 0,-1 8 0,-33 283 0,0 0 0,-37 278 0,67-421 0,14 249 0,0-406 0,1 0 0,2-1 0,0 1 0,13 33 0,43 84 0,-45-107 0,-12-27 0,0 0 0,1 0 0,-1 0 0,1-1 0,1 0 0,-1 0 0,1 0 0,0-1 0,0 1 0,0-2 0,1 1 0,0-1 0,0 0 0,0 0 0,1-1 0,-1 0 0,1 0 0,-1 0 0,1-1 0,10 1 0,16 2 0,0-2 0,1-1 0,51-4 0,-29 1 0,16 1 0,997 31 0,-471 0 0,-464-30 0,101-3 0,-196 0 0,1-3 0,-1-1 0,66-19 0,-101 24 0,-1-1 0,1 1 0,-1-1 0,1 0 0,-1 0 0,0 0 0,1 0 0,-1-1 0,0 0 0,-1 0 0,1 0 0,0 0 0,-1 0 0,0-1 0,0 1 0,0-1 0,0 0 0,0 0 0,-1 0 0,0-1 0,0 1 0,0-1 0,0 1 0,-1-1 0,0 1 0,0-1 0,0 0 0,0 1 0,-1-1 0,0 0 0,0 0 0,0 0 0,0 1 0,-3-10 0,-41-206 0,24 132 0,-13-124 0,26-335 0,10 314 0,-7 171 0,-2 1 0,-25-106 0,12 74 0,11 48 0,-2 1 0,-3 1 0,-25-63 0,22 70 0,8 16 0,-1-1 0,-1 1 0,-1 1 0,-24-33 0,-1 3 0,29 38 0,-1 0 0,0 0 0,0 1 0,-1 0 0,0 0 0,-1 1 0,0 0 0,0 1 0,-1 0 0,0 0 0,-18-8 0,-28-6 0,0 3 0,-106-21 0,-125-2 0,141 23 0,30 5 0,-176 3 0,49-4 0,-4 0 0,-418 16-1365,638-1-5461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41:13.45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83 24575,'30'-13'0,"1"1"0,0 2 0,0 1 0,1 1 0,55-6 0,165 2 0,-184 11 0,1078-2 0,-589 6 0,555 17-814,-18 1 799,-659-4 375,-335-6-659,0 4 1,122 35-1,-173-35-6527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8:38.3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24575,'0'1625'0,"18"-1318"0,0-48 0,-18-248 0,0-1 0,1 1 0,1-1 0,0 1 0,0-1 0,1 0 0,0 0 0,1 0 0,7 15 0,-7-19 0,0 0 0,0-1 0,1 1 0,-1-1 0,1 0 0,1 0 0,-1-1 0,0 0 0,1 1 0,0-2 0,0 1 0,0-1 0,1 0 0,-1 0 0,10 2 0,11 3 0,1-2 0,0-1 0,57 3 0,89-10 0,-87 0 0,605-4 0,-672 5 0,0-2 0,0 0 0,0-1 0,-1-1 0,1 0 0,27-13 0,11-3 0,-53 19 0,0 0 0,0 0 0,0-1 0,-1 1 0,1-1 0,-1 0 0,1-1 0,-1 1 0,0-1 0,-1 1 0,1-1 0,-1-1 0,1 1 0,-1 0 0,0-1 0,-1 1 0,1-1 0,-1 0 0,0 0 0,0 0 0,0 0 0,1-8 0,1-10 0,-1 0 0,-1 0 0,-1-44 0,-1 41 0,-8-1344 0,11 1248 0,-1 50 0,-2 1 0,-11-84 0,4 124 0,-17-54 0,15 61 0,2-1 0,1 0 0,-6-45 0,10 30 0,2 24 0,-1 1 0,0-1 0,-1 0 0,-1 1 0,-6-20 0,7 29 0,-1 1 0,1 0 0,-1 0 0,0 0 0,0 1 0,-1-1 0,1 1 0,-1-1 0,0 1 0,0 0 0,-1 1 0,1-1 0,-1 1 0,0 0 0,0 0 0,0 0 0,0 1 0,-10-4 0,-11 0 0,0 0 0,0 2 0,-1 1 0,1 1 0,-1 1 0,0 1 0,-34 5 0,-16-1 0,-605-1 42,375-4-1449,276 1-5419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9:37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37 24575,'3080'0'0,"-3023"-3"0,74-12 0,-72 6 0,66 0 0,-50 9-1365,-43 0-5461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9:45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45 24575,'2943'0'0,"-2888"-2"0,70-14 0,-69 8 0,64-2 0,-49 10-1365,-41 1-5461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9:45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24575,'3080'0'0,"-3023"-3"0,74-12 0,-72 6 0,66 0 0,-50 9-1365,-44 0-5461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09:46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37 24575,'3080'0'0,"-3023"-3"0,74-12 0,-72 6 0,66 0 0,-50 9-1365,-44 0-5461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37.5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24575,'1448'0'-1365,"-1418"0"-5461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39.0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24575,'1'1'0,"-1"0"0,0 1 0,1-1 0,-1 0 0,1 0 0,0 0 0,-1 0 0,1 0 0,0 0 0,0 0 0,-1 0 0,1-1 0,0 1 0,0 0 0,0 0 0,0-1 0,0 1 0,0-1 0,0 1 0,0 0 0,0-1 0,1 0 0,-1 1 0,0-1 0,0 0 0,0 0 0,2 1 0,41 4 0,-36-4 0,553 10 0,-326-14 0,71 3-1365,-263 0-5461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43.6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24575,'3929'0'-1365,"-3883"0"-5461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5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24575,'3809'0'-1365,"-3765"0"-5461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56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24575,'3809'0'-1365,"-3765"0"-5461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41:18.1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24575,'24'11'0,"-15"-8"0,0 2 0,0-1 0,0 1 0,-1 1 0,1-1 0,-1 1 0,0 1 0,10 11 0,15 23 0,-1 2 0,-3 1 0,-2 1 0,-1 1 0,22 58 0,80 257 0,-119-333 0,24 83 0,-6 1 0,-5 2 0,9 119 0,-15 349 0,-24 717 0,8-1054 0,0-210 0,-1-1 0,-2 1 0,-2-1 0,-1 1 0,-1-2 0,-2 1 0,-1-1 0,-2 0 0,-16 31 0,-13 26 0,19-41 0,-1-1 0,-47 71 0,61-108-273,0-1 0,-1 0 0,0 0 0,-22 16 0,-5-1-6553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0:58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24575,'3809'0'-1365,"-3765"0"-5461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4:55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4:56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24575,'1234'0'0,"-1203"0"-455,0-2 0,49-10 0,-45 5-6371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5:43.6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1 108 24575,'0'27'0,"1"1"0,1-1 0,1 0 0,1 0 0,2 0 0,10 32 0,-13-51 0,0 0 0,1 0 0,0 0 0,0-1 0,0 1 0,1-1 0,1 0 0,-1-1 0,1 1 0,0-1 0,0 0 0,1 0 0,0-1 0,0 0 0,0 0 0,0-1 0,1 0 0,0 0 0,0-1 0,0 1 0,0-2 0,0 1 0,16 1 0,48 2 0,1-2 0,92-9 0,-55 1 0,1457-3 0,-934 9 0,-610-1 0,0 2 0,22 4 0,-30-3 0,1-2 0,0 0 0,-1 0 0,1-2 0,23-1 0,-36 0 0,0 0 0,1-1 0,-1 1 0,0-1 0,0 1 0,0-1 0,0 0 0,-1 0 0,1-1 0,0 1 0,-1 0 0,0-1 0,1 0 0,-1 1 0,0-1 0,0 0 0,2-5 0,28-62 0,-24 50 0,-1-1 19,-1 0-1,-1 0 1,0 0 0,-2 0-1,-1-1 1,0-38-1,-2 30-516,2-1-1,8-40 1,-3 42-6328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5:46.3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24575,'5'0'0,"0"1"0,-1-1 0,1 1 0,0 1 0,-1-1 0,1 1 0,-1-1 0,0 1 0,1 0 0,-1 1 0,0-1 0,0 1 0,0 0 0,-1 0 0,1 0 0,-1 0 0,0 1 0,1-1 0,-1 1 0,-1 0 0,1 0 0,2 6 0,6 9 0,-2 2 0,0-1 0,9 32 0,-15-40 0,9 32 0,-2 2 0,5 52 0,-14-86 0,-1-8 0,1-1 0,-1 1 0,1 0 0,0-1 0,0 1 0,0-1 0,1 1 0,-1-1 0,1 0 0,0 1 0,0-1 0,0 0 0,0 0 0,0 0 0,1 0 0,-1-1 0,1 1 0,0-1 0,0 1 0,0-1 0,0 0 0,0 0 0,0-1 0,1 1 0,-1-1 0,1 1 0,6 1 0,6-1 0,0 0 0,0-1 0,1 0 0,-1-1 0,21-4 0,7 2 0,638-4 0,-509 6 0,-65 6 0,-1 4 0,116 27 0,106 10 0,29 8 0,-254-33 0,1-6 0,129 5 0,-230-21 0,1 0 0,-1 0 0,0 0 0,1 0 0,-1-1 0,0 0 0,1 0 0,-1 0 0,0 0 0,0-1 0,0 1 0,0-1 0,0 0 0,0 0 0,-1-1 0,1 1 0,3-4 0,-4 2 0,0 0 0,0-1 0,-1 1 0,1-1 0,-1 0 0,0 1 0,0-1 0,-1 0 0,0 0 0,0 0 0,0 0 0,0 0 0,-1-1 0,0-6 0,0-89 0,-27-193 0,20 236 0,0-23-1365,5 48-5461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15:48.4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24575,'-1'87'0,"3"99"0,-2-183 0,1 1 0,-1 0 0,1 0 0,0 0 0,0 0 0,1 0 0,-1 0 0,1-1 0,-1 1 0,1-1 0,0 1 0,0-1 0,1 0 0,-1 0 0,1 0 0,0 0 0,0 0 0,0 0 0,0-1 0,0 1 0,0-1 0,1 0 0,-1 0 0,1 0 0,-1-1 0,1 1 0,0-1 0,0 0 0,-1 0 0,5 1 0,14 1 0,-1-1 0,1-1 0,-1 0 0,34-5 0,-11 2 0,1427-5 0,-1063 31 0,-256-12 0,-60 1 0,-70-8 0,0-2 0,0 0 0,0-1 0,1-1 0,44-4 0,-64 2 0,0 0 0,0-1 0,0 1 0,0-1 0,0 1 0,0-1 0,0 0 0,-1 0 0,1 0 0,-1 0 0,1-1 0,-1 1 0,0-1 0,0 1 0,0-1 0,0 0 0,0 0 0,-1 0 0,0 0 0,1 0 0,-1 0 0,0 0 0,0 0 0,0-1 0,-1 1 0,1 0 0,-1-5 0,2-13 0,-1 0 0,-1 0 0,-3-26 0,1 22 0,-2-66-1365,2 54-5461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1:38.7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1101 710 24575,'-7'5'0,"-1"0"0,0 0 0,0-1 0,0 0 0,0-1 0,-1 0 0,1 0 0,-15 2 0,-12 6 0,26-8 0,-1 0 0,0 0 0,0 0 0,0 1 0,1 1 0,0-1 0,0 1 0,0 1 0,0 0 0,1 0 0,0 1 0,0 0 0,1 0 0,-8 10 0,8-8 0,-1 1 0,-1-1 0,0 0 0,0-1 0,0 0 0,-1-1 0,0 0 0,-1 0 0,0-1 0,0 0 0,0-1 0,-1-1 0,1 1 0,-1-2 0,0 0 0,-20 3 0,-15-1 0,-1-2 0,0-2 0,-49-5 0,0 0 0,81 3 0,0 0 0,1-1 0,-1-1 0,0 0 0,1-1 0,0 0 0,0-2 0,0 0 0,0 0 0,1-1 0,-23-16 0,29 17 0,0 0 0,0-1 0,1 1 0,-1-2 0,2 1 0,-1-1 0,1 0 0,0 0 0,1 0 0,0-1 0,0 0 0,1 0 0,0 0 0,1-1 0,0 1 0,0-1 0,1 0 0,0 0 0,0-15 0,5-260 0,1 72 0,-4 206 0,0-1 0,0 0 0,1 0 0,0 0 0,0 0 0,1 0 0,0 1 0,4-9 0,-3 11 0,-1 1 0,1-1 0,0 1 0,1-1 0,-1 1 0,1 1 0,0-1 0,0 0 0,0 1 0,0 0 0,0 0 0,1 0 0,5-2 0,11-7 0,0 1 0,1 1 0,0 1 0,1 1 0,0 1 0,0 1 0,1 1 0,-1 1 0,1 1 0,34 1 0,36 2 0,171 5 0,-239-1 0,-1 1 0,0 2 0,0 1 0,-1 0 0,0 2 0,36 20 0,-51-24 0,1 1 0,-1 0 0,0 0 0,-1 1 0,0 0 0,0 0 0,-1 1 0,0 0 0,-1 0 0,1 1 0,-2 0 0,0 0 0,0 0 0,4 11 0,4 16 0,-2 0 0,12 67 0,-15-34-455,-2 1 0,-5 103 0,-2-139-6371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1:48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1171 1312 24575,'0'5'0,"-1"0"0,1 1 0,-1-1 0,0 1 0,0-1 0,0 0 0,-1 0 0,0 0 0,0 0 0,0 0 0,-1 0 0,0 0 0,0-1 0,0 1 0,0-1 0,-1 0 0,1 0 0,-1 0 0,0 0 0,0-1 0,-1 1 0,1-1 0,-1 0 0,-5 2 0,-3 1 0,1-1 0,-1 0 0,1-1 0,-1-1 0,0 0 0,-1-1 0,1 0 0,-23-1 0,-400-5 0,418 3 0,1 0 0,0-1 0,0-1 0,1 0 0,-1-1 0,1-1 0,-1-1 0,1 0 0,-29-17 0,24 10 0,0-1 0,1-1 0,0-1 0,1-1 0,1 0 0,-21-28 0,18 19 0,2-1 0,1 0 0,1-1 0,2-1 0,0-1 0,3 0 0,0-1 0,2-1 0,1 1 0,-8-58 0,12 4 0,7-114 0,2 66 0,-4 116 0,1 0 0,0 0 0,1 1 0,1-1 0,1 1 0,0-1 0,2 1 0,-1 1 0,2-1 0,0 1 0,1 0 0,0 0 0,2 1 0,-1 0 0,2 1 0,-1 0 0,2 1 0,23-21 0,-11 13 0,0 1 0,1 1 0,1 2 0,53-26 0,-59 33 0,0 2 0,0 1 0,1 0 0,0 1 0,0 2 0,0 0 0,43 0 0,23 4 0,123 5 0,-195-4 0,-1 1 0,1 0 0,-1 0 0,0 2 0,0 0 0,0 0 0,-1 1 0,0 1 0,0 0 0,-1 1 0,0 0 0,0 1 0,0 0 0,-2 1 0,1 1 0,-1-1 0,0 2 0,-1-1 0,8 15 0,4 7 0,-2 1 0,-1 1 0,-2 1 0,-1 1 0,18 72 0,30 231 0,-59-297 0,-1-1 0,-2 1 0,-6 67 0,2-87 0,-1 0 0,-1 0 0,-1 0 0,-1-1 0,-1 0 0,-1 0 0,-1-1 0,-14 23 0,-4-2-1365,1-5-5461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1:56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24575,'7'0'0,"6"0"0,12 0 0,9 0 0,5 0 0,4 0 0,-2 0 0,-5 0 0,-4 0 0,-4 0 0,-4 0 0,-5 0-8191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1:57.4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24575,'3'0'0,"10"0"0,4 0 0,8 0 0,3 0 0,4 0 0,7 0 0,4 0 0,-1 0 0,-5 0 0,-5 0 0,-7 0-8191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41:19.25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24575,'1'0'0,"1"1"0,-1 0 0,1 0 0,-1 0 0,1 0 0,-1 0 0,0 0 0,0 1 0,1-1 0,-1 0 0,0 1 0,0-1 0,0 1 0,0-1 0,-1 1 0,1-1 0,0 1 0,-1-1 0,1 1 0,-1 0 0,1-1 0,-1 1 0,0 2 0,3 3 0,22 64 0,72 238 0,-10 81 0,-70-306 0,-3 2 0,-4 0 0,-4 0 0,-5 97 0,-1-163 0,0 0 0,-1 0 0,-1 0 0,-1 0 0,-1 0 0,-1-1 0,0 1 0,-1-1 0,-2 0 0,0-1 0,0 0 0,-22 32 0,13-26-341,-1-1 0,-1 0-1,-38 34 1,35-40-6485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02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24575,'-1'0'0,"0"1"0,1-1 0,-1 0 0,0 1 0,1-1 0,-1 0 0,1 1 0,-1-1 0,0 0 0,1 1 0,-1-1 0,1 1 0,-1-1 0,1 1 0,-1 0 0,1-1 0,-1 1 0,1-1 0,0 1 0,-1 0 0,1-1 0,0 1 0,0 0 0,-1-1 0,1 1 0,0 0 0,0-1 0,0 1 0,0 0 0,0 0 0,0-1 0,0 1 0,0 0 0,0 0 0,0-1 0,1 1 0,-1 0 0,1 0 0,6 35 0,-5-32 0,7 34 0,-5-19 0,1 0 0,1 0 0,0 0 0,2-1 0,16 32 0,-20-46 0,-1-1 0,1 0 0,-1 0 0,1 0 0,0 0 0,0 0 0,0-1 0,0 0 0,1 0 0,-1 0 0,1 0 0,-1-1 0,1 1 0,0-1 0,-1 0 0,10 0 0,-1 0 0,-1 0 0,0-1 0,1-1 0,-1 0 0,18-4 0,-26 4 0,-1 0 0,0 0 0,0 0 0,0 0 0,0-1 0,0 0 0,0 1 0,0-1 0,0 0 0,-1-1 0,1 1 0,-1 0 0,1-1 0,-1 1 0,0-1 0,0 0 0,0 1 0,2-6 0,1-3 0,0-2 0,-1 1 0,5-21 0,-8 25 0,0 1 0,1-1 0,0 1 0,1 0 0,-1 0 0,1 0 0,1 0 0,-1 1 0,1-1 0,0 1 0,7-8 0,-11 14 0,1 0 0,-1 0 0,0-1 0,0 1 0,0 0 0,0 0 0,1 0 0,-1 0 0,0 0 0,0 0 0,0 0 0,0 0 0,1 0 0,-1 0 0,0 0 0,0 0 0,0 0 0,0 0 0,1 0 0,-1 0 0,0 0 0,0 0 0,0 1 0,0-1 0,0 0 0,1 0 0,-1 0 0,0 0 0,0 0 0,0 0 0,0 0 0,0 0 0,0 1 0,1-1 0,-1 0 0,0 0 0,0 0 0,0 0 0,0 0 0,0 1 0,0-1 0,0 0 0,0 0 0,0 0 0,0 0 0,0 1 0,0-1 0,0 0 0,0 0 0,4 17 0,-1 15 0,2 87 0,-15 163 0,10-280 0,-1 11 0,-1 0 0,0 0 0,-1-1 0,-7 21 0,8-29 0,1-1 0,-1 1 0,0-1 0,-1 1 0,1-1 0,0 0 0,-1 0 0,0 0 0,0 0 0,0-1 0,0 1 0,0-1 0,-1 1 0,1-1 0,-1 0 0,1-1 0,-1 1 0,0-1 0,-4 2 0,-35 7 0,0-2 0,0-1 0,0-3 0,-1-1 0,-51-5 0,91 2 0,0 0 0,1 0 0,-1-1 0,0 1 0,0-1 0,1 0 0,-1 0 0,1-1 0,-1 1 0,1-1 0,-1 0 0,1 1 0,0-2 0,0 1 0,0 0 0,0 0 0,-3-4 0,5 4 0,0 0 0,-1 0 0,1-1 0,0 1 0,1 0 0,-1 0 0,0-1 0,1 1 0,-1 0 0,1-1 0,0 1 0,-1-1 0,1 1 0,1 0 0,-1-1 0,0 1 0,0-1 0,1 1 0,-1 0 0,1-1 0,0 1 0,0 0 0,0 0 0,0 0 0,0-1 0,0 1 0,1 0 0,1-2 0,4-4 0,-1 1 0,1 0 0,0 1 0,0-1 0,1 1 0,-1 1 0,2 0 0,-1 0 0,0 0 0,1 1 0,15-5 0,17-5 0,53-11 0,-64 18 0,24-3 0,1 3 0,0 2 0,0 3 0,109 8 0,-117 3-1365,-31-5-5461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11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176 42 24575,'-6'-1'0,"1"1"0,-1-1 0,1 1 0,-1 1 0,1-1 0,0 1 0,-1 0 0,1 1 0,0-1 0,0 1 0,0 0 0,0 0 0,0 0 0,0 1 0,0 0 0,1 0 0,-1 0 0,1 0 0,0 1 0,0 0 0,0 0 0,1 0 0,-1 0 0,1 0 0,0 1 0,0-1 0,0 1 0,-2 7 0,-3 4 0,2 0 0,-1 1 0,2 0 0,0 0 0,1 1 0,1-1 0,1 1 0,0-1 0,1 1 0,1 0 0,1 0 0,3 18 0,-3-33 0,-1 0 0,1 0 0,0 0 0,0 1 0,1-1 0,-1 0 0,0 0 0,1-1 0,0 1 0,0 0 0,0-1 0,0 1 0,0-1 0,1 1 0,-1-1 0,0 0 0,1 0 0,0 0 0,0 0 0,-1-1 0,1 1 0,0-1 0,0 1 0,1-1 0,-1 0 0,0 0 0,0-1 0,0 1 0,1-1 0,-1 1 0,0-1 0,1 0 0,-1 0 0,0-1 0,0 1 0,1-1 0,-1 1 0,0-1 0,0 0 0,0 0 0,0-1 0,0 1 0,0-1 0,0 1 0,0-1 0,0 0 0,-1 0 0,1 0 0,-1 0 0,1-1 0,2-3 0,5-7 0,-1 0 0,-1-1 0,0 0 0,-1 0 0,-1-1 0,0 0 0,7-28 0,-2-6 0,4-57 0,-13 88 0,-1 9-227,-1 1-1,0 0 1,0 0-1,-1 0 1,-3-14-1,0 4-6598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15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2 159 24575,'-1'-29'0,"1"-38"0,0 64 0,1 1 0,-1-1 0,1 0 0,-1 1 0,1-1 0,0 1 0,0-1 0,0 1 0,1-1 0,-1 1 0,0 0 0,1 0 0,0-1 0,-1 1 0,1 0 0,0 0 0,0 1 0,0-1 0,5-3 0,-5 3 0,1 1 0,0-1 0,0 1 0,0-1 0,0 1 0,1 0 0,-1 0 0,0 0 0,0 1 0,1-1 0,-1 1 0,0 0 0,1 0 0,-1 0 0,0 0 0,1 0 0,-1 1 0,0 0 0,0-1 0,4 3 0,-4-1 0,-1-1 0,1 2 0,-1-1 0,0 0 0,0 0 0,0 1 0,0-1 0,0 1 0,0-1 0,-1 1 0,0 0 0,1 0 0,-1 0 0,0 0 0,0 0 0,0 0 0,-1 0 0,1 0 0,-1 0 0,0 0 0,0 6 0,1 21 0,-1-21 0,0 0 0,0 0 0,1 1 0,1-1 0,3 15 0,-4-21 0,1 0 0,-1-1 0,1 1 0,-1 0 0,1 0 0,0-1 0,0 1 0,0-1 0,0 0 0,1 0 0,-1 1 0,0-2 0,1 1 0,0 0 0,-1 0 0,1-1 0,0 1 0,0-1 0,0 0 0,0 0 0,3 1 0,-2-1 0,-1 0 0,1 0 0,-1 0 0,1 0 0,-1-1 0,1 0 0,0 1 0,-1-1 0,1-1 0,0 1 0,-1 0 0,1-1 0,-1 0 0,1 0 0,-1 0 0,1 0 0,-1 0 0,1-1 0,-1 1 0,0-1 0,3-2 0,-1-1 0,0 0 0,-1 0 0,0 0 0,0-1 0,-1 0 0,1 1 0,-1-1 0,0 0 0,-1 0 0,4-12 0,0 3-1365,0 3-5461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16.3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24575,'0'4'0,"0"8"0,0 6 0,0 3 0,0 2 0,0 0 0,0 1 0,0-1 0,0-1 0,4-4 0,0-1 0,1 0 0,-2 1 0,0 0 0,-1 1 0,-2 1 0,1-2-8191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34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745 2 24575,'-212'-2'0,"-233"5"0,398 1-1365,6 1-5461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36.8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 0 24575,'0'7'0,"-1"0"0,1 0 0,-1-1 0,-1 1 0,1 0 0,-1-1 0,0 1 0,-1-1 0,1 0 0,-1 0 0,-1 0 0,1 0 0,-1 0 0,0-1 0,-7 9 0,-5 1 0,0-1 0,-1 0 0,-28 17 0,-15 12 0,57-40 0,-1-1 0,1 1 0,0 0 0,0 0 0,0 0 0,1 1 0,-1-1 0,1 1 0,0 0 0,-1-1 0,2 1 0,-1 0 0,0 0 0,1 0 0,0 0 0,0 1 0,0-1 0,0 0 0,1 0 0,0 1 0,0 4 0,1-3 0,0 0 0,0-1 0,1 1 0,0-1 0,0 0 0,1 0 0,-1 0 0,1 0 0,0 0 0,0 0 0,1-1 0,0 1 0,-1-1 0,1 0 0,8 6 0,113 78 122,-44-33-1609,-40-25-5339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37.7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24575,'0'5'0,"0"5"0,0 7 0,0 8 0,0 10 0,0 2 0,0 1 0,0 2 0,0 3 0,0-1 0,0-7-8191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38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0 24575,'-4'5'0,"-2"10"0,0 16 0,2 12 0,0 3 0,2-2 0,-3-3 0,-2-10-8191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2:39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24575,'0'5'0,"0"18"0,0 12 0,0 3 0,0 4 0,0 0 0,0-8-8191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36.94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783 1378 24575,'-94'2'0,"55"1"0,1-2 0,-1-1 0,0-3 0,1-1 0,-71-16 0,99 16 0,-1-1 0,1 1 0,1-2 0,-1 1 0,1-1 0,0-1 0,0 0 0,1 0 0,0 0 0,0-1 0,1-1 0,0 1 0,0-1 0,1 0 0,-9-18 0,-3-9 0,3-1 0,1-1 0,-9-39 0,4 14 0,-117-389 0,129 416 0,2-1 0,1 0 0,2-1 0,2 1 0,1 0 0,6-42 0,-6 70 0,0 0 0,1-1 0,0 1 0,0 0 0,1 0 0,0 0 0,1 0 0,0 0 0,0 1 0,0 0 0,1 0 0,1 0 0,-1 0 0,1 1 0,1 0 0,-1 0 0,1 1 0,1 0 0,-1 0 0,1 0 0,0 1 0,0 0 0,0 1 0,1 0 0,-1 0 0,1 1 0,0 0 0,18-3 0,43-5 0,0 3 0,0 4 0,106 6 0,-164-1 0,-1 1 0,0 0 0,1 1 0,-1 0 0,0 1 0,-1 0 0,1 1 0,-1 0 0,0 0 0,0 1 0,16 13 0,3 6 0,-2 0 0,31 38 0,-47-51 0,-1 2 0,-1-1 0,-1 2 0,0-1 0,0 1 0,-2 0 0,0 0 0,0 1 0,-1 0 0,-2 0 0,5 30 0,-3 13 0,-3-1 0,-5 61 0,0-11 0,12 52 0,0 10 0,-9-159 0,0 4 0,0-1 0,-1 1 0,-5 21 0,6-33 0,-1 1 0,0-1 0,0 0 0,0 0 0,0-1 0,-1 1 0,1 0 0,-1 0 0,1-1 0,-1 1 0,0-1 0,0 1 0,0-1 0,-1 0 0,1 1 0,0-1 0,-1-1 0,0 1 0,1 0 0,-1-1 0,0 1 0,-3 1 0,-6 1 0,0 1 0,1 1 0,0 0 0,-11 8 0,12-7 0,0-1 0,0 0 0,-1-1 0,0 0 0,-11 3 0,5-3-1365,2-1-5461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54:40.2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2262 1296 24575,'-1368'0'0,"1355"0"0,1-1 0,0-1 0,-1 0 0,1 0 0,0-1 0,0-1 0,1 0 0,-1 0 0,1-1 0,-13-8 0,-29-11 0,-109-34 0,101 39 0,-73-34 0,115 43 0,1 1 0,0-2 0,1 0 0,0-2 0,1 1 0,0-2 0,-27-30 0,15 5 0,1-1 0,-30-62 0,46 83 0,3 1 0,0 0 0,0 0 0,2-1 0,1 0 0,0 0 0,1 0 0,-1-24 0,1-16 0,6-62 0,0 63 0,-2 45 0,1 0 0,1 0 0,0 1 0,1-1 0,1 1 0,0-1 0,0 1 0,1 0 0,1 1 0,0-1 0,0 1 0,1 0 0,1 1 0,-1 0 0,2 0 0,10-9 0,1 1 0,1 0 0,0 2 0,2 1 0,0 0 0,0 2 0,45-18 0,-48 24 0,1 0 0,-1 2 0,1 0 0,1 1 0,36-1 0,115 7 0,-86 1 0,820-1 0,-505-3 0,-360 2 0,1 1 0,0 2 0,-1 2 0,1 2 0,-2 2 0,1 2 0,-2 1 0,0 3 0,42 21 0,-70-31 0,148 83 0,-141-76 0,0 0 0,-1 1 0,-1 1 0,0 1 0,28 33 0,-40-40 0,1 0 0,-1 1 0,-1-1 0,0 1 0,0 0 0,-1 0 0,0 0 0,-1 0 0,0 1 0,1 16 0,-1 15 0,-4 56 0,0-48 0,1 71 0,-3 89 0,3-201 0,0 0 0,0 0 0,-1 0 0,0 0 0,0 0 0,-1-1 0,0 1 0,0-1 0,-1 0 0,0 0 0,-1 0 0,0-1 0,0 1 0,0-1 0,-1 0 0,0 0 0,-1-1 0,0 0 0,1 0 0,-2-1 0,1 0 0,-1 0 0,0 0 0,0-1 0,0 0 0,0-1 0,-1 0 0,1 0 0,-1-1 0,0 0 0,0-1 0,-14 2 0,-18 2 0,0 1 0,-79 25 0,76-18 13,-31 13-1391,50-13-5448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38.4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405 2 24575,'-13'0'0,"-17"-1"0,-1 1 0,1 2 0,0 1 0,0 1 0,-30 9 0,38-8-227,0-1-1,-1 0 1,1-2-1,-1-1 1,-30-2-1,38 1-6598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39.3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199 14 24575,'0'-1'0,"-1"0"0,1 0 0,-1 0 0,1 1 0,-1-1 0,1 0 0,-1 0 0,0 1 0,0-1 0,1 1 0,-1-1 0,0 0 0,0 1 0,0-1 0,0 1 0,1 0 0,-1-1 0,0 1 0,0 0 0,0-1 0,0 1 0,0 0 0,0 0 0,0 0 0,0 0 0,0 0 0,-2 0 0,-29 1 0,19 1 0,1 0 0,0 1 0,0 0 0,0 1 0,0 1 0,0 0 0,-13 8 0,23-12 0,0 0 0,0 0 0,0 1 0,0-1 0,0 0 0,0 1 0,0 0 0,1 0 0,-1-1 0,0 1 0,1 0 0,0 0 0,-1 0 0,1 0 0,0 1 0,0-1 0,0 0 0,0 0 0,1 1 0,-1-1 0,0 1 0,1-1 0,0 0 0,0 1 0,0-1 0,0 1 0,0-1 0,0 1 0,0-1 0,1 0 0,-1 1 0,1-1 0,0 1 0,0-1 0,0 0 0,0 0 0,0 0 0,0 0 0,1 1 0,-1-1 0,0-1 0,1 1 0,2 2 0,29 33-455,1-1 0,68 53 0,-90-80-6371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0.82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20 0 24575,'0'6'0,"0"5"0,0 4 0,0 2 0,0 1 0,0 1 0,0-1 0,-3 1 0,-1 0 0,0-1 0,1 0 0,0-1 0,2 4 0,0 1 0,1 2 0,0-2-8191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1.8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24575,'2'5'0,"0"-1"0,0 1 0,1-1 0,-1 0 0,1 0 0,0 0 0,0 0 0,0-1 0,1 1 0,-1-1 0,8 5 0,3 6 0,52 69 0,-51-62 0,0 0 0,1-2 0,1 0 0,39 33 0,19-2-1365,-56-39-5461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2.56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24575,'0'3'0,"0"8"0,0 0-8191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3.1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4 0,0 3 0,0 5 0,0 6 0,0-2-8191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3.8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 4 24575,'-3'-3'0,"-1"2"0,0 4 0,1 5 0,1 10 0,0 4 0,2 6 0,-1-3-8191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4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143 1 24575,'0'3'0,"0"7"0,0 7 0,-3 11 0,-4 6 0,-7 3 0,-1 2 0,2-4 0,3-4 0,-2-4 0,0-4 0,3-3 0,-1-2 0,2-1 0,-1 0 0,-2 0 0,1-3-8191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5.6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24575,'0'3'0,"3"4"0,7 3 0,2 4 0,1 2 0,6 5 0,1 4 0,4 4 0,1 3 0,-4 0 0,-2-4 0,-5-3 0,-5-5-8191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6.5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24575,'0'3'0,"0"4"0,0 4 0,0 3 0,0 2 0,0 2 0,0 0 0,0 0 0,0 1 0,0-4-8191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54:57.3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696 3 24575,'-59'0'0,"15"-2"0,-1 2 0,0 2 0,0 2 0,1 2 0,-63 16 0,51-5 0,30-11 0,1 2 0,0 1 0,-46 23 0,64-29 0,1 2 0,-1-1 0,1 1 0,0 0 0,1 0 0,-1 0 0,1 1 0,0 0 0,0 0 0,1 0 0,0 1 0,0 0 0,0 0 0,1 0 0,0 0 0,0 0 0,1 0 0,-2 9 0,-3 38 0,2 1 0,2 0 0,8 91 0,0-31 0,-4-96 0,1 0 0,1 0 0,1-1 0,1 1 0,0-1 0,1 0 0,1 0 0,1-1 0,14 24 0,-7-16 0,1-1 0,2 0 0,0-1 0,2-1 0,29 27 0,-40-42 0,0 0 0,0 0 0,0-1 0,1-1 0,0 1 0,0-1 0,20 6 0,-1-3 0,51 6 0,-70-13 0,34 9 0,0 1 0,70 28 0,10 3 0,-58-26 0,2-2 0,0-4 0,88 3 0,211-14 0,-152-4 0,-169 6 0,117-6 0,-142 2 0,1 0 0,-1-2 0,1 0 0,-1-2 0,29-12 0,12-5 0,97-26 0,-100 34 0,-2-3 0,61-27 0,-108 40 0,0 0 0,-1 0 0,0-1 0,0-1 0,0 1 0,-1-2 0,0 1 0,-1-1 0,0 0 0,0 0 0,-1-1 0,0 0 0,0 0 0,-1 0 0,5-19 0,-3 11 0,-2 0 0,-1-1 0,0 0 0,-1 0 0,-1 0 0,-1 0 0,-1 0 0,-3-30 0,-5 2 0,-2 0 0,-2 1 0,-2 0 0,-40-86 0,46 117 0,-1 1 0,0 0 0,-2 0 0,1 0 0,-2 2 0,1-1 0,-2 2 0,-16-13 0,18 14 0,-23-31 0,31 35 0,-1 1 0,1 0 0,-1 0 0,-1 0 0,1 0 0,-1 1 0,0-1 0,0 1 0,-9-6 0,-37-12 0,-2 2 0,-76-19 0,92 31 0,-1 1 0,1 1 0,-48 1 0,-116 8 0,60 0 0,-745-3-1365,852 0-5461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7.0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 0 24575,'0'3'0,"0"4"0,0 4 0,0 3 0,-3-1 0,-1-3-8191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4:47.8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24575,'0'3'0,"0"4"0,0 4 0,0 3 0,0-1-8191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9:58.1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385 13 24575,'0'-1'0,"0"1"0,-1-1 0,1 1 0,0-1 0,0 0 0,0 1 0,-1-1 0,1 1 0,0-1 0,0 1 0,-1-1 0,1 1 0,0-1 0,-1 1 0,1-1 0,-1 1 0,1 0 0,-1-1 0,1 1 0,0 0 0,-1-1 0,1 1 0,-1 0 0,0-1 0,1 1 0,-1 0 0,1 0 0,-1 0 0,1 0 0,-1 0 0,0-1 0,1 1 0,-1 0 0,1 0 0,-1 0 0,1 0 0,-1 1 0,0-1 0,1 0 0,-1 0 0,1 0 0,-1 0 0,1 1 0,-1-1 0,1 0 0,-1 0 0,1 1 0,-1-1 0,1 0 0,-1 1 0,0 0 0,-36 19 0,33-17 0,-10 6 0,0 1 0,1 1 0,0 0 0,1 1 0,0 0 0,1 1 0,0 0 0,-15 25 0,0 10 0,-30 70 0,12-22 0,23-52-682,-18 50-1,32-71-6143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39:59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24575,'6'0'0,"8"0"0,8 0 0,12 0 0,6 6 0,2 14 0,0 4 0,-6 4 0,-5 8 0,0-1 0,5 5 0,4 2 0,-6 0 0,-2-2 0,-7-1 0,-1-1 0,1-1 0,-5-7-8191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0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24575,'1231'0'-1365,"-1176"0"-5461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02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24575,'0'850'-1365,"0"-821"-5461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12.5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24575,'2887'0'-1365,"-2851"0"-5461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13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0 24575,'-1'30'0,"-2"0"0,-9 37 0,-3 31 0,14 5 0,3-79 0,-2 0 0,0-1 0,-2 1 0,0 0 0,-2-1 0,-1 0 0,-7 24 0,1-19 17,2 1 0,1 0 0,1 0 1,2 1-1,-3 29 0,5 150-1020,3-180 538,1 5-6361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18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24575,'1794'0'0,"-1762"1"0,-1 2 0,1 2 0,-1 1 0,48 15 0,6 2 0,-31-15 0,1-2 0,0-2 0,108-7 0,-57 0 0,271 2-1365,-333 1-5461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21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24575,'1208'0'0,"-1196"0"-227,1 0-1,-1 1 1,0 0-1,0 1 1,22 7-1,2 6-6598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1 24575,'87'-1'0,"102"3"0,-185-2 0,1 1 0,-1-1 0,1 0 0,-1 1 0,0 0 0,1 0 0,-1 1 0,0-1 0,0 1 0,0 0 0,0 0 0,0 0 0,0 0 0,0 1 0,-1 0 0,0-1 0,1 1 0,-1 1 0,0-1 0,5 7 0,-5-3 0,1 1 0,-2-1 0,1 1 0,-1-1 0,0 1 0,0 0 0,-1 0 0,0 0 0,-1 0 0,-1 14 0,2-15 0,-2-1 0,1 0 0,-1 1 0,0-1 0,0 0 0,0 0 0,-1 0 0,0 0 0,-1 0 0,-3 9 0,3-12 0,0 1 0,0 0 0,0-1 0,-1 0 0,1 1 0,-1-1 0,0-1 0,0 1 0,0-1 0,0 1 0,0-1 0,0 0 0,0 0 0,-1-1 0,-4 2 0,-12 5 0,0 0 0,1 2 0,0 1 0,-30 21 0,36-22 0,0 0 0,-1-1 0,0-1 0,0 0 0,-1-1 0,0-1 0,0 0 0,-1-1 0,-18 3 0,1-6-1365,4-1-5461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32.1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1061 1593 24575,'-218'-91'0,"153"67"0,11 5 0,-1 3 0,-78-13 0,113 24 0,0-1 0,0-1 0,1 0 0,0-2 0,0 0 0,1-1 0,1 0 0,-1-2 0,-29-26 0,6 0 0,1-1 0,-48-64 0,71 80 0,1 0 0,1-1 0,1-1 0,1 0 0,1-1 0,1 0 0,-14-54 0,16 33 0,1 0 0,3 0 0,0-92 0,6 92 0,2 1 0,12-65 0,-11 92 0,1 0 0,1 1 0,0-1 0,1 1 0,1 0 0,1 1 0,1 0 0,16-23 0,-22 35 0,1 0 0,0 0 0,1 0 0,-1 1 0,1 0 0,-1 0 0,1 0 0,1 1 0,9-5 0,66-17 0,-31 10 0,23-7 0,-39 12 0,58-24 0,-70 24 0,0 2 0,1 1 0,0 1 0,0 1 0,0 0 0,35 0 0,156 6 0,-105 3 0,67-6 0,147 5 0,-316-2 0,0 0 0,-1 1 0,1 0 0,-1 0 0,1 0 0,-1 1 0,0 0 0,0 1 0,0 0 0,10 7 0,2 4 0,0 1 0,17 19 0,18 17 0,-39-39 0,-2 1 0,1 0 0,-1 1 0,-1 1 0,-1 0 0,0 1 0,-2-1 0,1 2 0,-2 0 0,0 0 0,-2 0 0,0 1 0,0 0 0,3 30 0,0 22 0,-4 0 0,-6 121 0,-1-90 0,3-27 0,1-25 0,-10 89 0,7-125 0,-2 0 0,0 0 0,-1 0 0,0 0 0,-1-1 0,0 1 0,-2-1 0,1-1 0,-1 1 0,-16 20 0,11-17 0,-1-1 0,-1-1 0,0 0 0,-1-1 0,0 0 0,-1-1 0,-1-1 0,1 0 0,-2-1 0,0-1 0,0-1 0,0-1 0,-1 0 0,0-1 0,0-1 0,-1-1 0,1-1 0,-1-1 0,-25 1 0,-417-4 115,182-1-1595,242 2-5346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46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24575,'1'-1'0,"-1"-1"0,1 1 0,0-1 0,-1 1 0,1 0 0,0 0 0,0-1 0,0 1 0,0 0 0,0 0 0,0 0 0,0 0 0,1 0 0,-1 0 0,0 0 0,1 0 0,-1 1 0,0-1 0,1 0 0,-1 1 0,1-1 0,-1 1 0,1 0 0,-1-1 0,1 1 0,2 0 0,51-7 0,-47 7 0,196-3 0,-7 1 0,-89-15 112,-72 10-851,43-3 1,-42 9-6088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48.5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24575,'6'0'0,"8"0"0,2 6 0,10 14 0,6 3 0,16 10 0,12 0 0,-5-1 0,-5-5 0,-5-7 0,-11-7-8191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51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24575,'-6'0'0,"-8"6"0,-14 8 0,-8 2 0,-4 3 0,-1 6 0,1 10 0,0-2 0,8 7 0,9-4-8191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53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24575,'0'6'0,"0"8"0,0 7 0,0 7 0,0 4 0,0 3 0,0 13 0,0 5 0,0 5 0,0 5 0,0-3 0,0-4 0,0-7 0,0-12-8191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0:54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24575,'6'0'0,"20"0"0,23 0 0,10 0 0,6 0 0,5 0 0,-4 0 0,-1 0 0,-6 0 0,-12 0-8191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1:25.23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1 921 24575,'942'0'0,"-927"-1"0,0 0 0,0-1 0,0-1 0,-1 0 0,0-1 0,1 0 0,-1-1 0,0-1 0,-1 0 0,0-1 0,0 0 0,0-1 0,-1-1 0,0 0 0,12-12 0,13-17 0,-1-1 0,59-84 0,-59 73 0,39-53 0,71-91 0,-100 137-455,-3-1 0,41-72 0,-67 98-6371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1:28.17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1030 1064 24575,'-7'5'0,"1"-1"0,0 1 0,-1-1 0,0-1 0,0 1 0,0-1 0,-11 3 0,-17 8 0,8-2 0,0-2 0,-1 0 0,0-2 0,0-1 0,-1-1 0,-52 3 0,-182-9 0,126-3 0,122 3 0,0-1 0,0 0 0,1-1 0,-1 0 0,0-1 0,-14-5 0,21 5 0,1 0 0,0-1 0,-1 0 0,2 0 0,-1-1 0,0 0 0,1 0 0,0 0 0,0-1 0,1 0 0,-1 0 0,1 0 0,-4-8 0,-1-4 0,0 1 0,2-1 0,0-1 0,1 1 0,1-1 0,1 0 0,0-1 0,1 0 0,0-21 0,0-28 0,7-90 0,1 45 0,-5 104 0,1 0 0,1 0 0,-1-1 0,1 1 0,1 0 0,0 0 0,1 1 0,-1-1 0,2 0 0,-1 1 0,2 0 0,-1 0 0,1 0 0,0 0 0,1 1 0,0 0 0,1 0 0,-1 0 0,1 1 0,1 0 0,11-9 0,56-47 0,-41 32 0,2 1 0,1 2 0,1 2 0,78-41 0,-81 53 0,1 1 0,1 1 0,0 3 0,0 0 0,1 3 0,0 1 0,0 2 0,43 2 0,11 0 0,-42-1 0,0 2 0,-1 3 0,91 15 0,-125-13 0,0 1 0,0 0 0,0 1 0,-1 0 0,0 1 0,0 1 0,-1 0 0,0 1 0,0 1 0,-1-1 0,-1 2 0,0 0 0,10 15 0,4 6 0,-2 2 0,-2 0 0,33 75 0,-46-92 0,0 1 0,-1 0 0,-1 1 0,-1 0 0,-1 0 0,-1 0 0,0 0 0,-1 22 0,-1-19 0,-2 1 0,-1 0 0,-1-1 0,0 1 0,-2-1 0,-1 0 0,-1 0 0,-1-1 0,-1 0 0,-11 22 0,4-12 0,13-23 0,-1 0 0,0 0 0,-1 0 0,0-1 0,0 0 0,-1 0 0,0 0 0,0-1 0,-1 1 0,-12 9 0,-41 24 0,-57 44 0,104-76 0,0 0 0,-1 0 0,0-2 0,-1 1 0,1-2 0,-1 0 0,-1-1 0,1 0 0,-26 3 0,39-7 0,-68 26-1365,40-13-5461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1:41:35.63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589 10 24575,'0'-1'0,"-1"1"0,0-1 0,1 0 0,-1 0 0,0 1 0,0-1 0,0 1 0,1-1 0,-1 1 0,0-1 0,0 1 0,0-1 0,0 1 0,0 0 0,0-1 0,0 1 0,0 0 0,0 0 0,0 0 0,0 0 0,0 0 0,0 0 0,0 0 0,0 0 0,0 0 0,0 1 0,-2 0 0,1 0 0,0 0 0,1 0 0,-1 1 0,0-1 0,1 1 0,-1 0 0,1-1 0,-1 1 0,1 0 0,0 0 0,0 0 0,-1 2 0,-2 6 0,0-1 0,1 0 0,0 1 0,-2 17 0,-4 103 0,9 152 0,-2 54 0,-29-51 0,13-148 0,1 161 0,16-255 0,-9 63 0,9-103 0,1 0 0,0 0 0,0 1 0,0-1 0,0 0 0,0 1 0,1-1 0,-1 0 0,3 6 0,-3-8 0,1 1 0,-1-1 0,1 0 0,-1 0 0,1 0 0,0 0 0,-1-1 0,1 1 0,0 0 0,0 0 0,0 0 0,0-1 0,0 1 0,0 0 0,0-1 0,0 1 0,0 0 0,0-1 0,2 1 0,0-1 0,0 0 0,0 0 0,0 0 0,-1 0 0,1-1 0,0 1 0,0-1 0,0 0 0,0 0 0,0 0 0,-1 0 0,1 0 0,-1-1 0,1 1 0,-1-1 0,1 0 0,-1 1 0,0-1 0,1 0 0,1-3 0,183-205 0,-153 171 0,-29 32 0,0 1 0,0-1 0,0 0 0,-1 0 0,6-11 0,-9 16 0,-1 1 0,1 0 0,-1-1 0,0 1 0,1-1 0,-1 1 0,0 0 0,0-1 0,0 1 0,0-1 0,0 1 0,0-1 0,0 1 0,-1 0 0,1-1 0,0 1 0,-1-1 0,1 1 0,-1 0 0,1 0 0,-1-1 0,0 1 0,0 0 0,0 0 0,1 0 0,-1-1 0,0 1 0,0 0 0,-1 0 0,1 1 0,0-1 0,0 0 0,0 0 0,0 0 0,-1 1 0,1-1 0,0 1 0,-1-1 0,-1 0 0,-19-4 0,0 1 0,0 0 0,0 2 0,0 0 0,-1 2 0,1 0 0,-36 6 0,-14-2 0,-350-2 0,419-2 0,1 0 0,-1 0 0,1 0 0,0 0 0,-1 0 0,1 0 0,-1 1 0,1-1 0,0 1 0,-1 0 0,1-1 0,0 1 0,0 0 0,-3 2 0,5 8 0,18 7 0,17 6 0,-2 2 0,-1 1 0,-1 2 0,32 39 0,0 10-1365,-35-47-5461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02.7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24575,'0'6'0,"0"8"0,0 8 0,-6 11 0,-8 7 0,-7 3 0,-7-1 0,-4-7 0,-3-4 0,5-6-8191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47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24575,'5'0'0,"5"0"0,6 0 0,5 0 0,8-5 0,3-1 0,1 0 0,-1 1 0,-1 2 0,-2 1 0,0-4 0,-2 0 0,-5 0-8191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4.9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38 24575,'-5'-3'0,"0"-1"0,0 1 0,0-1 0,-1 2 0,1-1 0,-1 0 0,1 1 0,-1 0 0,0 1 0,0-1 0,-9 0 0,-73-4 0,68 6 0,12-1 0,1 1 0,-1 1 0,0-1 0,1 1 0,-1 0 0,0 1 0,1 0 0,0 0 0,-1 1 0,1 0 0,0 0 0,0 0 0,1 1 0,-11 7 0,11-5 0,0 0 0,0 0 0,1 1 0,-1 0 0,1 0 0,1 0 0,-1 0 0,1 1 0,1 0 0,0 0 0,0 0 0,-4 17 0,3-12 0,2 0 0,-1 0 0,1 0 0,1 0 0,1 0 0,1 27 0,0-36 0,-1-1 0,1 1 0,0 0 0,0-1 0,0 1 0,1-1 0,-1 1 0,1-1 0,0 0 0,0 1 0,0-1 0,0 0 0,1 0 0,-1-1 0,1 1 0,0 0 0,0-1 0,0 0 0,0 0 0,0 0 0,0 0 0,0 0 0,1 0 0,-1-1 0,1 0 0,-1 1 0,1-1 0,6 1 0,17 1-75,0-1 0,1-2-1,31-2 1,-29 1-989,10-1-5762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03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24575,'6'0'0,"8"0"0,7 0 0,7 0 0,4 6 0,-3 8 0,-1 2 0,1-2 0,2-4 0,-5 3 0,0-1 0,1 4 0,-4 4 0,0 0 0,-4-4-8191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09.5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24575,'0'2410'0,"37"-1372"-564,-10-471 335,-28-410 229,-7-1 0,-28 160 0,20-141 564,9-81-335,6-85-229,-1-1 0,0 1 0,-1-1 0,0 1 0,0-1 0,-1 0 0,-8 13 0,-3 9-1365,4-6-5461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10.9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24575,'4'3'0,"0"-1"0,0 1 0,0-1 0,1 0 0,-1 0 0,1-1 0,-1 1 0,1-1 0,-1 0 0,1 0 0,0-1 0,8 1 0,0 0 0,403 14 0,-294-15 0,3625 1 128,-1799-3-1621,-1889 2-5333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12.5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24575,'5'2'0,"0"0"0,0 0 0,0 0 0,0 0 0,0 1 0,0 0 0,-1 0 0,1 0 0,-1 0 0,6 7 0,7 3 0,6 6 0,0 0 0,-1 2 0,31 36 0,-50-54 0,-1 0 0,0 0 0,0 0 0,0 0 0,0 0 0,-1 1 0,1-1 0,-1 1 0,0-1 0,0 1 0,0-1 0,0 1 0,-1 0 0,1-1 0,-1 1 0,0 6 0,-1-3 0,-1 0 0,1 0 0,-1 0 0,0-1 0,-1 1 0,1 0 0,-1-1 0,-5 8 0,-7 8 0,-1 0 0,-1-1 0,-30 29 0,45-47 0,-147 130 92,92-87-820,-66 73-1,98-90-6097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5:32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24575,'0'47'0,"-2"-17"0,2 1 0,2-1 0,0 1 0,2-1 0,10 39 0,15 23 0,4-2 0,4 0 0,57 98 0,-17-36 0,-49-92 0,71 111 0,-31-84 0,-38-50 0,33 51 0,-14 6 0,5 9 0,-22-49 0,-20-33 0,1 0 0,1-1 0,0 0 0,20 20 0,43 30 0,118 80 0,-191-146 0,58 41 0,25 17 0,-3 3 0,87 89 0,-134-116 0,1-1 0,3-2 0,0-2 0,2-2 0,1-2 0,2-2 0,67 30 0,61 27 0,82 32 0,-91-52 0,120 40 0,175 3 0,-286-81 0,15 4 0,-112-15 0,0-3 0,1-3 0,91-2 0,-116-4 0,0 2 0,-1 3 0,86 24 0,53 7 0,-95-28-682,102-3-1,-164-8-6143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6:18.98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24575,'-4'4'0,"1"1"0,-1 0 0,1 0 0,0 0 0,1 0 0,-1 0 0,1 1 0,0-1 0,0 1 0,1-1 0,-1 1 0,1 0 0,1 0 0,-1-1 0,1 1 0,0 6 0,1 4 0,0 0 0,1 0 0,0-1 0,9 26 0,-4-15 0,1-1 0,1 0 0,2 0 0,0-1 0,1 0 0,2-1 0,0-1 0,2 0 0,27 30 0,32 29 0,43 41 0,-74-79 0,-30-29 0,-1 0 0,29 21 0,-11-11 0,-2 1 0,-1 2 0,-1 0 0,40 55 0,8 8 0,20-1 0,-71-69 0,-1 0 0,-1 2 0,-1 1 0,21 28 0,-6-3 0,3-2 0,82 77 0,-60-78 0,-49-39 0,-1 2 0,0-1 0,-1 2 0,0-1 0,10 11 0,-4-1 0,2-1 0,29 21 0,17 18 0,-51-44 0,1-1 0,0 0 0,0-1 0,1 0 0,32 14 0,87 29 0,-74-32 0,-22-10 0,1-1 0,0-2 0,62 4 0,-25-2 0,4-2 0,0-2 0,104-7 0,157-34 0,-319 31 0,0-2 0,-1 0 0,37-16 0,33-11 0,163-47 0,-220 69 0,46-8 0,-52 13 0,0 0 0,-1-2 0,34-15 0,-6 0 0,73-20 0,-24 9 0,-75 25 0,0 1 0,1 1 0,0 2 0,51-3 0,126 10 0,-82 2 0,-86-4-1365,-5 0-5461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6:50.326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0 1 24575,'0'2123'-1365,"0"-2075"-5461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1.44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43 24575,'4'-4'0,"5"-1"0,4 1 0,7 0 0,4 1 0,1 1 0,1 2 0,2-1 0,1-2 0,-2-2 0,-1 1 0,-2 0 0,-1 2 0,-5 1-8191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2.3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92 1 24575,'-2'33'0,"-2"0"0,-2 0 0,0 0 0,-19 52 0,12-45 0,3 0 0,-8 54 0,17-87 0,-2 13 0,1 0 0,1 0 0,1 1 0,0-1 0,1 0 0,8 36 0,-8-54 3,0 1 1,0 0-1,1-1 0,-1 1 0,1-1 1,-1 1-1,1-1 0,0 0 0,0 0 1,0 0-1,0 0 0,0 0 0,0 0 1,0-1-1,1 1 0,-1-1 0,1 1 1,-1-1-1,1 0 0,0 0 0,-1 0 0,1 0 1,0-1-1,0 1 0,0-1 0,-1 1 1,1-1-1,0 0 0,0 0 0,0-1 1,0 1-1,0 0 0,-1-1 0,1 0 1,0 0-1,2-1 0,6-1-168,-1 0 0,0-1 0,-1-1 0,1 0 0,-1 0 0,0 0 0,0-2 0,10-8 0,2-5-6661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3.91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79 172 24575,'4'-2'0,"-1"-1"0,1 1 0,0 0 0,0 0 0,0 0 0,0 0 0,1 1 0,-1-1 0,0 1 0,1 0 0,-1 0 0,8 0 0,61 1 0,-46 1 0,29 1 0,-39 0 0,0-1 0,0 0 0,0-2 0,0 0 0,0 0 0,19-6 0,-34 7 0,-1 0 0,0-1 0,1 1 0,-1-1 0,0 1 0,1-1 0,-1 1 0,0-1 0,0 0 0,1 1 0,-1-1 0,0 0 0,0 0 0,0 0 0,0 0 0,0 0 0,0 0 0,0 0 0,-1-1 0,1 1 0,0 0 0,0 0 0,-1-1 0,1 1 0,0-2 0,-1 1 0,-1 0 0,1 0 0,0 0 0,-1 0 0,1 0 0,-1 1 0,0-1 0,0 0 0,1 0 0,-1 1 0,0-1 0,0 1 0,-1-1 0,1 1 0,0-1 0,-2-1 0,-4-3 0,0-1 0,-1 1 0,1 1 0,-1-1 0,0 1 0,-12-5 0,-5 1 0,-1 0 0,-1 1 0,1 2 0,-1 0 0,0 2 0,0 1 0,0 2 0,-1 0 0,-37 5 0,62-4 0,0 0 0,-1 1 0,1 0 0,0-1 0,0 1 0,0 1 0,0-1 0,-1 0 0,2 1 0,-1-1 0,0 1 0,0 0 0,0 0 0,1 0 0,-1 1 0,1-1 0,0 0 0,-3 4 0,2-1 0,1 0 0,-1 0 0,1-1 0,0 1 0,0 0 0,1 1 0,0-1 0,0 0 0,0 0 0,0 9 0,1 0 0,0 1 0,2-1 0,-1 1 0,2-1 0,0 0 0,1 0 0,7 20 0,-7-26 6,1 0 0,-1 0 0,1 0 0,1 0 0,-1-1 0,1 0 0,1 0 0,-1-1 0,1 1 0,0-2 0,1 1 0,-1-1 0,1 0 0,0 0 0,0-1 0,1 0 0,-1-1 0,1 1 0,12 1 0,0 0-192,-1-1 1,1-1-1,-1-2 0,1 0 1,0 0-1,0-2 1,32-5-1,-28 1-6640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26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24575,'0'6'0,"0"9"0,0 8 0,0 6 0,0 5 0,0 3 0,0 1 0,0 1 0,0 0 0,0 0 0,0-1 0,0-6-8191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5.41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347 133 24575,'0'-5'0,"0"0"0,0 0 0,-1 0 0,0 0 0,0 0 0,0 0 0,0 0 0,-1 1 0,0-1 0,0 0 0,0 1 0,-1 0 0,1-1 0,-1 1 0,0 0 0,-7-6 0,5 5 0,-1 0 0,1 1 0,-1 0 0,-1 0 0,1 1 0,0 0 0,-1 0 0,0 0 0,0 1 0,-12-3 0,7 2 0,-1 2 0,1-1 0,0 2 0,0 0 0,-1 0 0,1 1 0,0 0 0,0 1 0,0 1 0,0 0 0,0 0 0,1 1 0,-19 9 0,26-10 0,1 1 0,-1-1 0,1 0 0,0 1 0,-1 0 0,2 0 0,-1 0 0,0 0 0,1 0 0,0 0 0,0 1 0,0-1 0,1 1 0,-1-1 0,1 1 0,0 0 0,1 0 0,-1-1 0,1 8 0,-1-10 0,1 1 0,0 0 0,0 0 0,0 0 0,0 0 0,0 0 0,1 0 0,-1 0 0,1 0 0,0 0 0,0-1 0,0 1 0,0 0 0,0 0 0,0-1 0,1 1 0,0-1 0,-1 1 0,1-1 0,0 0 0,0 0 0,0 0 0,1 0 0,-1 0 0,0 0 0,1-1 0,-1 1 0,1-1 0,-1 1 0,1-1 0,5 2 0,69 1 0,-63-4 0,1 0 0,-1 1 0,1 0 0,-1 1 0,0 1 0,15 5 0,-25-7 0,0 1 0,0 0 0,-1 0 0,1 0 0,0 1 0,-1 0 0,0-1 0,1 1 0,-1 0 0,0 0 0,-1 1 0,1-1 0,0 1 0,-1-1 0,0 1 0,0 0 0,0 0 0,0 0 0,-1 0 0,0 0 0,0 0 0,0 1 0,0-1 0,0 0 0,-1 5 0,2 1 0,-1 0 0,-1-1 0,0 1 0,0 0 0,-1 0 0,0-1 0,-5 18 0,5-24 0,0 0 0,-1 0 0,1 0 0,-1 0 0,1 0 0,-1 0 0,0-1 0,0 1 0,-1 0 0,1-1 0,0 0 0,-1 0 0,1 0 0,-1 0 0,0 0 0,0 0 0,0-1 0,0 1 0,0-1 0,0 0 0,0 0 0,0 0 0,0 0 0,-1-1 0,1 1 0,-5-1 0,-93-1-1365,77 0-5461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6.339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56 24575,'3'0'0,"6"0"0,4 0 0,7 0 0,7 0 0,4 0 0,-1 0 0,2-4 0,2-1 0,4-7 0,-2-1 0,-4 1 0,-6 3-8191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17.47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0 24575,'-1'1'0,"0"-1"0,1 0 0,-1 1 0,0-1 0,0 1 0,0-1 0,1 1 0,-1-1 0,0 1 0,0 0 0,1-1 0,-1 1 0,1 0 0,-1 0 0,1-1 0,-1 1 0,1 0 0,-1 0 0,1 0 0,-1 0 0,1-1 0,0 1 0,0 0 0,-1 0 0,1 0 0,0 0 0,0 1 0,-4 32 0,4-30 0,-3 86 0,14 145 0,0-81 0,-12-121 0,0-22 0,1 0 0,0 0 0,1 0 0,2 14 0,-3-23 0,1 0 0,-1 0 0,1 0 0,-1 0 0,1 0 0,0-1 0,0 1 0,0 0 0,0 0 0,0 0 0,0-1 0,1 1 0,-1-1 0,1 1 0,-1-1 0,1 1 0,-1-1 0,1 0 0,0 0 0,-1 0 0,1 0 0,0 0 0,0 0 0,0-1 0,0 1 0,0 0 0,4 0 0,8 0-227,1-1-1,-1 0 1,1-1-1,-1 0 1,25-6-1,-13 1-6598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2.08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177 155 24575,'10'-1'0,"0"0"0,0-1 0,0-1 0,-1 1 0,1-2 0,-1 1 0,11-6 0,30-10 0,-10 11 0,-31 7 0,0 0 0,-1-1 0,1 0 0,0-1 0,-1 0 0,1 0 0,12-7 0,-20 10 0,0-1 0,-1 1 0,1-1 0,0 1 0,-1-1 0,1 1 0,0-1 0,-1 0 0,1 1 0,-1-1 0,1 0 0,-1 1 0,1-1 0,-1 0 0,1 0 0,-1 1 0,0-1 0,1 0 0,-1 0 0,0 0 0,0 1 0,0-1 0,1 0 0,-1 0 0,0 0 0,0 0 0,0 0 0,-1-1 0,0 0 0,1 1 0,-1-1 0,0 0 0,0 1 0,0-1 0,-1 1 0,1 0 0,0-1 0,0 1 0,-1 0 0,1 0 0,-4-2 0,-2-2 0,0 1 0,-1 1 0,1-1 0,-17-4 0,-15 3 0,0 1 0,-1 2 0,0 1 0,-66 9 0,105-8 0,-5 0 0,0 0 0,0 1 0,-1 0 0,1 0 0,0 1 0,0 0 0,0 0 0,0 0 0,0 1 0,-10 6 0,13-6 0,0-1 0,0 1 0,1 0 0,-1 0 0,1 1 0,0-1 0,0 0 0,0 1 0,0 0 0,0-1 0,1 1 0,0 0 0,0 0 0,0-1 0,0 1 0,0 0 0,1 0 0,0 7 0,-2 5 0,2 1 0,0-1 0,1 1 0,5 26 0,-5-36 0,1-1 0,0 0 0,1 0 0,0 1 0,0-2 0,0 1 0,0 0 0,1-1 0,0 1 0,0-1 0,1 0 0,-1 0 0,1-1 0,9 7 0,-1-2-114,0-1 1,1 0-1,0-1 0,0 0 0,1-2 1,0 1-1,0-2 0,0 0 0,0-1 1,1 0-1,22 0 0,-10-2-6712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3.54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5 1 24575,'0'451'0,"-2"-514"0,0 35 0,1-1 0,2 1 0,7-49 0,-7 73 5,-1 1-1,1 0 0,0 1 1,0-1-1,1 0 0,-1 0 1,1 0-1,-1 1 1,1-1-1,0 1 0,0-1 1,0 1-1,0 0 0,0 0 1,0 0-1,1 0 1,-1 0-1,1 0 0,0 0 1,-1 1-1,1 0 0,0-1 1,0 1-1,0 0 1,3 0-1,5-1-219,1 0 1,0 1-1,0 1 1,-1 0-1,15 1 1,-22 0 22,15 0-6634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4.86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89 24575,'1'3'0,"0"0"0,0 0 0,1 0 0,-1 0 0,1 0 0,0 0 0,0-1 0,-1 1 0,5 2 0,4 10 0,-4-3 0,-1 0 0,0 1 0,-1-1 0,-1 1 0,0 0 0,2 24 0,4 17 0,-5-43 0,-1-11 0,1-18 0,1-31 0,-5 11 0,-1 21 0,1 0 0,1 1 0,5-29 0,-5 40 0,0 1 0,0-1 0,1 1 0,0-1 0,0 1 0,0 0 0,0 0 0,1 0 0,0 0 0,0 0 0,0 1 0,0-1 0,0 1 0,1 0 0,-1 0 0,1 0 0,7-4 0,5 0-124,1 0 0,0 1 0,1 1 0,-1 1 0,1 0 0,0 2-1,0 0 1,0 0 0,0 2 0,25 2 0,-24-1-6702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0.58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42 24575,'4'0'0,"4"0"0,5 0 0,7-4 0,8 0 0,6-5 0,4 1 0,0 1 0,-4 1 0,-6 3-8191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1.522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10 1 24575,'0'56'0,"-8"246"0,8-299 0,-1 0 0,1-1 0,0 1 0,0 0 0,0 0 0,0-1 0,0 1 0,0 0 0,1 0 0,-1-1 0,1 1 0,0 0 0,0-1 0,0 1 0,0-1 0,0 1 0,1-1 0,-1 1 0,1-1 0,0 0 0,2 3 0,0-3 0,0 0 0,0 0 0,0 0 0,1-1 0,-1 0 0,0 0 0,1 0 0,-1 0 0,0-1 0,1 0 0,-1 0 0,9-1 0,88-3-1365,-74 2-5461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4.877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9 24575,'0'-1'0,"0"1"0,0-1 0,0 1 0,0 0 0,0-1 0,0 1 0,0 0 0,1-1 0,-1 1 0,0 0 0,0-1 0,1 1 0,-1 0 0,0-1 0,0 1 0,1 0 0,-1 0 0,0-1 0,0 1 0,1 0 0,-1 0 0,1 0 0,-1-1 0,0 1 0,1 0 0,-1 0 0,0 0 0,1 0 0,-1 0 0,0 0 0,1 0 0,-1 0 0,1 0 0,-1 0 0,0 0 0,1 0 0,-1 0 0,1 0 0,-1 0 0,0 0 0,1 0 0,-1 0 0,0 1 0,1-1 0,-1 0 0,0 0 0,1 0 0,-1 1 0,0-1 0,1 0 0,-1 0 0,0 1 0,0-1 0,1 0 0,-1 1 0,0-1 0,0 0 0,1 1 0,20 17 0,-10 1 0,-1 1 0,-1 0 0,-1 1 0,-1 0 0,0 0 0,-2 0 0,0 1 0,2 29 0,-7-56 0,0 0 0,0 0 0,1-1 0,0 1 0,0 0 0,0 0 0,1 0 0,-1 0 0,1 0 0,0 0 0,1 1 0,-1-1 0,5-5 0,3-2 0,0 0 0,0 1 0,16-12 0,8-8 0,-28 25-85,1 1 0,0 0-1,0 0 1,0 1 0,0 0-1,1 1 1,0-1 0,0 1-1,0 1 1,0 0 0,0 0-1,0 0 1,0 1 0,1 0-1,14 1 1,-3 0-6741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6.75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253 15 24575,'0'-1'0,"-1"0"0,1 1 0,0-1 0,-1 0 0,1 0 0,-1 1 0,1-1 0,-1 0 0,1 0 0,-1 1 0,0-1 0,1 1 0,-1-1 0,0 1 0,1-1 0,-1 1 0,0-1 0,0 1 0,1-1 0,-1 1 0,0 0 0,0 0 0,0-1 0,0 1 0,1 0 0,-1 0 0,0 0 0,0 0 0,0 0 0,0 0 0,0 0 0,1 0 0,-3 1 0,-38 3 0,32-3 0,-3 1 0,-1-1 0,1 2 0,0 0 0,0 0 0,0 1 0,-16 8 0,24-10 0,0 0 0,0 1 0,0-1 0,1 1 0,-1 0 0,1 0 0,-1 0 0,1 0 0,0 0 0,0 1 0,0 0 0,1-1 0,-1 1 0,1 0 0,0 0 0,0 1 0,0-1 0,1 0 0,0 1 0,-2 6 0,-4 29 0,4-26 0,0 1 0,1 0 0,1 0 0,1 22 0,0-34 0,1-1 0,-1 0 0,1 0 0,0 1 0,0-1 0,0 0 0,0 0 0,0 0 0,1 0 0,-1 0 0,1-1 0,-1 1 0,1 0 0,0-1 0,-1 1 0,1-1 0,0 1 0,0-1 0,0 0 0,0 0 0,0 0 0,0 0 0,1 0 0,-1 0 0,0-1 0,0 1 0,1-1 0,-1 0 0,0 1 0,1-1 0,-1 0 0,0 0 0,1-1 0,-1 1 0,4-1 0,-1 1 0,-1-1 0,0 1 0,0-1 0,-1 0 0,1 0 0,0-1 0,0 1 0,0-1 0,-1 1 0,1-1 0,-1 0 0,1-1 0,-1 1 0,0-1 0,0 1 0,0-1 0,0 0 0,0 0 0,-1 0 0,4-6 0,5-18 0,2 1 0,0 0 0,30-44 0,-34 59 0,-6 5 0,0 1 0,1 0 0,0 0 0,0 1 0,0-1 0,1 1 0,5-4 0,-10 7 0,1 1 0,-1 0 0,1 0 0,0-1 0,-1 1 0,1 0 0,-1 0 0,1 0 0,0 0 0,-1 0 0,1 0 0,-1 0 0,1 0 0,0 0 0,-1 0 0,1 0 0,-1 0 0,1 0 0,0 0 0,-1 0 0,1 1 0,-1-1 0,1 0 0,0 0 0,-1 1 0,1-1 0,-1 0 0,1 1 0,1 1 0,-1 1 0,1-1 0,0 0 0,-1 0 0,0 1 0,0-1 0,0 1 0,0-1 0,0 1 0,1 4 0,14 75 62,-13-60-419,1 0 0,0-1 1,12 29-1,-4-20-6469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41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24575,'2280'0'-1365,"-2248"0"-5461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7.40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5 24575,'4'-3'0,"8"2"0,6 4 0,0 10 0,-4 17 0,-3 6 0,-5 2 0,2 4 0,2-1 0,-1-4 0,-1-4 0,-3-5 0,-1-7-8191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28.26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0.171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22 61 24575,'1'63'0,"-3"109"0,-3-148 0,-2-37 0,-1-40 0,7 36 0,1-1 0,1 1 0,0-1 0,2 1 0,0 0 0,8-28 0,-9 38 0,1 1 0,0 0 0,0 0 0,0 1 0,0-1 0,1 1 0,0-1 0,0 1 0,0 0 0,1 1 0,0-1 0,0 1 0,0 0 0,0 0 0,1 0 0,0 1 0,-1 0 0,1 0 0,0 0 0,0 1 0,8-2 0,-12 3 0,1 0 0,-1 1 0,0-1 0,1 0 0,-1 1 0,0 0 0,1-1 0,-1 1 0,0 0 0,1 0 0,-1 1 0,1-1 0,-1 0 0,0 1 0,1-1 0,-1 1 0,0 0 0,0 0 0,0 0 0,1 0 0,-1 0 0,0 0 0,0 1 0,0-1 0,-1 1 0,1-1 0,0 1 0,-1 0 0,1-1 0,-1 1 0,1 0 0,-1 0 0,0 0 0,1 3 0,2 6 0,0 0 0,-1 0 0,-1 1 0,0-1 0,0 23 0,6 22 0,37 46-1365,-40-88-5461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6.60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0 172 24575,'1'-1'0,"-1"0"0,0 0 0,1 0 0,-1 0 0,1 0 0,0 0 0,-1 0 0,1 1 0,0-1 0,-1 0 0,1 0 0,0 1 0,0-1 0,0 0 0,0 1 0,0-1 0,0 1 0,0-1 0,0 1 0,0-1 0,0 1 0,0 0 0,0 0 0,0-1 0,0 1 0,0 0 0,2 0 0,36-3 0,-33 3 0,12-2 0,0 1 0,0-2 0,0-1 0,0 0 0,-1-1 0,0-1 0,1 0 0,-2-1 0,1-1 0,-1-1 0,-1 0 0,1-2 0,20-17 0,-35 28 0,0-1 0,0 0 0,1 0 0,-1 0 0,0 0 0,0 0 0,0 0 0,0 0 0,0 0 0,-1 0 0,1 0 0,0 0 0,0-1 0,-1 1 0,1 0 0,-1 0 0,1-1 0,-1 1 0,0-1 0,1 1 0,-1 0 0,0-1 0,0-2 0,-1 3 0,1 0 0,-1 0 0,0 0 0,0 0 0,0 0 0,0 0 0,0 0 0,0 1 0,0-1 0,0 0 0,-1 0 0,1 1 0,0-1 0,0 1 0,0-1 0,-1 1 0,1 0 0,0-1 0,-3 1 0,-12-3 0,-1 2 0,1 0 0,-18 1 0,25 1 0,-14-1 0,8-1 0,1 1 0,0 1 0,0 0 0,0 1 0,-21 6 0,30-7 0,0 1 0,1 1 0,0-1 0,-1 0 0,1 1 0,0 0 0,1 0 0,-1 0 0,0 1 0,1-1 0,0 1 0,-1 0 0,1 0 0,1 0 0,-1 0 0,1 0 0,0 1 0,0-1 0,-3 10 0,0 6 0,2-1 0,0 1 0,2-1 0,0 1 0,1 0 0,1 0 0,3 20 0,-4-37 3,1-1 0,0 1 0,0 0 0,0 0 0,0 0 0,0-1 0,0 1 0,1-1 0,-1 1 0,1-1 0,0 1 0,0-1-1,0 0 1,0 0 0,0 0 0,0 0 0,0 0 0,1-1 0,-1 1 0,1-1 0,-1 1 0,1-1 0,0 0 0,0 0 0,-1 0 0,1 0 0,0-1 0,0 1-1,5 0 1,11 1-187,-1-1-1,1 0 1,29-3-1,-29 0-530,3 1-6111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38.745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3 0 24575,'-1'70'0,"0"-18"0,1 1 0,14 92 0,-9-100 0,-6-38 0,1 0 0,1-1 0,-1 1 0,1 0 0,0-1 0,0 1 0,1-1 0,0 1 0,0-1 0,1 1 0,0-1 0,0 0 0,5 7 0,-8-13 0,0 0 0,0 1 0,0-1 0,0 0 0,1 0 0,-1 1 0,0-1 0,0 0 0,0 0 0,1 0 0,-1 1 0,0-1 0,0 0 0,1 0 0,-1 0 0,0 0 0,0 0 0,1 1 0,-1-1 0,0 0 0,0 0 0,1 0 0,-1 0 0,0 0 0,1 0 0,-1 0 0,0 0 0,0 0 0,1 0 0,-1 0 0,0 0 0,1 0 0,-1 0 0,0-1 0,0 1 0,1 0 0,-1 0 0,0 0 0,1 0 0,2-13 0,-5-18 0,-10-28 0,5 33 0,2 0 0,0 0 0,2-1 0,1 1 0,2-34 0,1 55 0,1-1 0,0 1 0,0 0 0,0-1 0,1 1 0,0 0 0,0 1 0,0-1 0,0 0 0,1 1 0,0 0 0,0 0 0,0 0 0,0 0 0,5-3 0,0 0 0,0 1 0,0 0 0,0 0 0,1 1 0,-1 0 0,1 1 0,11-4 0,3 4-1365,-3 1-5461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40.156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91 70 24575,'1'0'0,"0"0"0,0 1 0,0-1 0,0 1 0,0-1 0,0 1 0,0 0 0,0-1 0,-1 1 0,1 0 0,0 0 0,0-1 0,-1 1 0,1 0 0,-1 0 0,1 0 0,0 0 0,-1 0 0,0 0 0,1 0 0,-1 0 0,0 0 0,1 0 0,-1 0 0,0 0 0,0 0 0,0 2 0,3 37 0,-2-34 0,1 62 0,-2 0 0,-3 0 0,-15 82 0,18-148 0,0-1 0,-1 1 0,1-1 0,0 1 0,0 0 0,-1-1 0,1 1 0,-1-1 0,0 1 0,1-1 0,-1 1 0,0-1 0,0 0 0,0 1 0,0-1 0,0 0 0,0 0 0,0 1 0,0-1 0,0 0 0,-1 0 0,1 0 0,0-1 0,-1 1 0,1 0 0,-1 0 0,1-1 0,-1 1 0,1-1 0,-1 1 0,-2-1 0,2 0 0,0 0 0,0-1 0,0 0 0,0 1 0,0-1 0,0 0 0,0 0 0,0 0 0,0 0 0,0-1 0,1 1 0,-1 0 0,1-1 0,-1 1 0,1-1 0,-1 0 0,1 1 0,0-1 0,0 0 0,0 0 0,0 0 0,0 1 0,-1-5 0,-4-13 0,2 1 0,0 0 0,1-1 0,1 0 0,1 1 0,0-1 0,2 0 0,0 0 0,1 0 0,0 1 0,2-1 0,9-28 0,-8 36 0,1-1 0,0 2 0,1-1 0,0 1 0,1 0 0,0 0 0,0 1 0,1 0 0,17-13 0,3-1 0,64-35 0,-84 53 14,0 1-1,1 0 0,-1 0 0,1 1 1,0 0-1,0 1 0,0 0 1,12 0-1,-16 1-119,1 1 0,-1 0 0,0 0 0,1 1 0,-1 0 0,1 0-1,-1 0 1,0 1 0,0 0 0,0 0 0,0 1 0,0 0 0,10 6 0,2 5-6720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41.108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24575,'4'0'0,"4"0"0,5 0 0,4 4 0,2 1 0,-2-1-8191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07:43.760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0 0 24575,'0'6'0,"6"2"0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8T04:57:01.09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1,'0'5242,"0"-5221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4-28T04:57:25.15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 0,'6179'0,"-6147"0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1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190 0 24575,'1'109'0,"-5"-1"0,-34 209 0,-19 22 0,34-192 0,7-28 0,1 232 0,13-295 0,-14 86 0,-2 34 0,17 459 0,2-300 0,9-140 0,41 240 0,-37-333 0,14 74 0,-8-53 0,10 237 0,-30-287 0,4-1 0,19 115 0,22 106 0,-37-258 0,19 53 0,-17-61 0,-2 1 0,0 0 0,5 49 0,-9 330 0,-7-199 0,3 399 0,0-595 0,-1 0 0,0-1 0,-1 1 0,0 0 0,-1-1 0,0 0 0,-5 12 0,8-22 0,0 0 0,-1 0 0,1 1 0,0-1 0,0 0 0,0 0 0,-1 1 0,1-1 0,1 0 0,-1 1 0,0-1 0,0 0 0,0 0 0,1 1 0,-1-1 0,0 0 0,1 0 0,-1 0 0,1 1 0,0-1 0,-1 0 0,1 0 0,0 0 0,0 0 0,0 0 0,0 0 0,-1 0 0,1-1 0,1 1 0,-1 0 0,0 0 0,0-1 0,0 1 0,0-1 0,0 1 0,0-1 0,1 1 0,-1-1 0,0 0 0,0 1 0,1-1 0,-1 0 0,2 0 0,10 2 0,0 0 0,0-1 0,18 0 0,-19-1 0,330-3 0,69 2 0,-382 4 33,0 2-1,-1 1 1,48 16-1,33 7-1527,-74-23-5331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57:48.18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0 1 24575,'34'29'0,"1"-1"0,77 47 0,-83-59 0,-1 1 0,0 2 0,-2 1 0,0 1 0,-1 1 0,40 48 0,-59-62 0,-1-1 0,0 1 0,0 1 0,-1-1 0,0 0 0,-1 1 0,1 0 0,-2 0 0,1 0 0,-1 0 0,-1 0 0,0 0 0,0 1 0,-1-1 0,0 0 0,0 1 0,-3 12 0,0-10 0,-1 0 0,0 0 0,-1 0 0,0-1 0,-1 0 0,0 0 0,-1 0 0,0-1 0,0 0 0,-1 0 0,-1-1 0,-13 13 0,-154 125 0,166-138 0,0 1 0,0 0 0,2 1 0,-1 0 0,1 0 0,1 1 0,0-1 0,1 2 0,0-1 0,0 1 0,2 0 0,0 0 0,0 0 0,-2 21 0,2-3 0,1 2 0,2-1 0,1 0 0,1 0 0,7 36 0,-7-63 0,0 0 0,1 1 0,0-1 0,0 0 0,0 0 0,0 0 0,1 0 0,0 0 0,0-1 0,0 1 0,1-1 0,0 0 0,0 0 0,0 0 0,0-1 0,0 1 0,1-1 0,-1 0 0,1 0 0,0 0 0,0-1 0,0 0 0,0 0 0,0 0 0,10 1 0,13 4 0,0-2 0,0-1 0,50 0 0,-60-4 0,233-3 0,70 4 0,-315 0 0,0 0 0,0 0 0,0 1 0,0 0 0,0 0 0,0 1 0,0-1 0,-1 1 0,0 0 0,1 1 0,-1-1 0,0 1 0,-1 0 0,1 0 0,-1 1 0,1 0 0,-1-1 0,-1 1 0,1 0 0,-1 1 0,0-1 0,0 1 0,0-1 0,-1 1 0,3 10 0,4 13 0,-2 1 0,-1-1 0,4 58 0,-9-76 0,5 401 0,-9-222 0,2-159 0,0-14 0,1 0 0,1 0 0,0 0 0,5 23 0,-5-36 0,1 1 0,-1-1 0,1 1 0,0-1 0,0 0 0,1 1 0,-1-1 0,1 0 0,0 0 0,0-1 0,0 1 0,0-1 0,0 1 0,1-1 0,0 0 0,0-1 0,0 1 0,0 0 0,0-1 0,5 2 0,9 3 0,1-2 0,-1 0 0,1-1 0,0-1 0,36 2 0,104-8 0,-95 1 0,536-6 0,-569 10 0,-1 2 0,1 1 0,-1 2 0,0 1 0,-1 1 0,0 1 0,49 26 0,-36-17 0,1-2 0,57 15 0,37 9 0,-102-28 0,0-2 0,1-2 0,0-1 0,66 6 0,-81-13 0,-1-1 0,0-1 0,1-1 0,-1 0 0,0-2 0,0-1 0,34-11 0,-42 11 0,-1-1 0,-1 1 0,1-2 0,-1 1 0,0-2 0,-1 1 0,1-1 0,-1-1 0,-1 1 0,0-2 0,0 1 0,-1-1 0,0 0 0,8-16 0,110-222 0,-109 218 0,-1-2 0,-2 0 0,0 0 0,-3-1 0,-1-1 0,-1 0 0,-2 0 0,-1 0 0,-2-1 0,-1-37 0,-2-3 0,-5-90 0,2 145 0,-1 1 0,-1 0 0,-1 0 0,-14-32 0,11 30 0,1 0 0,1 0 0,-6-30 0,6-21 0,3 0 0,7-103 0,1 36 0,-6 58 0,0 36 0,1 1 0,8-52 0,-4 82 0,1 0 0,0 1 0,1-1 0,0 1 0,1 0 0,1 1 0,0 0 0,9-13 0,10-10 0,40-41 0,-58 68-114,-1 0 1,2 1-1,-1 0 0,1 0 0,0 1 1,1 0-1,-1 1 0,1 0 0,0 0 1,0 1-1,21-5 0,2 3-6712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3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24575,'9'0'0,"8"0"0,6 0 0,4 0 0,2 0 0,0 0 0,1 0 0,-1 0 0,0 0 0,-1 0 0,0 0 0,0 0 0,-1 0 0,1 0 0,0 0 0,-1 0 0,-4 0-8191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38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24575,'0'4'0,"0"12"0,0 12 0,0 6 0,0 1 0,0 1 0,0-2 0,0 3 0,0-1 0,0-1 0,0-2 0,0-2 0,0-1 0,0-2 0,0 0 0,0-1 0,0-4-8191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43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194 0 24575,'0'10'0,"-5"7"0,-6 10 0,-11 11 0,-1 2 0,3 0 0,-5-2 0,3-3 0,-1-3 0,0-2 0,3-6-8191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1:55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24575,'13'1'0,"-1"1"0,1 1 0,-1 0 0,1 1 0,-1 1 0,0-1 0,0 2 0,-1 0 0,0 0 0,0 1 0,19 15 0,-25-16 0,0 0 0,0 0 0,0 1 0,-1 0 0,0-1 0,0 1 0,-1 0 0,3 11 0,18 67 0,-8-23 0,-4-24 0,-7-19 0,1 0 0,0-1 0,1 1 0,1-2 0,1 1 0,1-1 0,0 0 0,1-1 0,20 23 0,-25-33-55,5 6-64,0 1 0,1-2 0,0 1 0,1-2 0,0 0-1,1 0 1,0-2 0,1 1 0,-1-2 0,30 11 0,-16-10-6707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03.742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596 1 24575,'-18'0'0,"-41"-1"0,-1 3 0,-81 13 0,108-10 0,0-2 0,-47-2 0,47-2 0,1 2 0,-43 7 0,74-9 0,-1 1 0,1 1 0,0-1 0,-1 0 0,1 0 0,-1 0 0,1 1 0,0-1 0,-1 1 0,1-1 0,0 1 0,-1-1 0,1 1 0,0 0 0,0 0 0,0 0 0,0-1 0,0 1 0,0 0 0,0 0 0,0 0 0,0 1 0,0-1 0,0 0 0,-1 3 0,3-3 0,-1 1 0,0-1 0,1 1 0,-1-1 0,1 1 0,-1-1 0,1 1 0,0-1 0,-1 1 0,1-1 0,0 0 0,0 1 0,0-1 0,0 0 0,0 0 0,1 0 0,-1 0 0,2 2 0,7 5 0,1-1 0,-1 0 0,1-1 0,19 8 0,-7-5 0,0 1 0,-1 1 0,31 19 0,-44-23 0,1 0 0,-1 1 0,0 0 0,-1 0 0,0 1 0,0 0 0,-1 1 0,0-1 0,7 16 0,-12-22 0,-1 0 0,0 1 0,0 0 0,0-1 0,0 1 0,-1-1 0,1 1 0,-1 0 0,0 0 0,0-1 0,-1 1 0,1 0 0,-1-1 0,0 1 0,1 0 0,-2-1 0,1 1 0,0-1 0,-1 0 0,1 1 0,-4 4 0,-6 8 0,0 0 0,-1-1 0,-15 15 0,1-1 0,17-17 0,0 0 0,1 0 0,0 0 0,1 1 0,0 1 0,-7 22 0,13-34 0,0 1 0,0-1 0,0 1 0,1-1 0,-1 1 0,1 0 0,0-1 0,0 1 0,0 0 0,0-1 0,0 1 0,1-1 0,-1 1 0,1 0 0,-1-1 0,1 1 0,0-1 0,0 1 0,0-1 0,1 0 0,-1 1 0,0-1 0,1 0 0,-1 0 0,1 0 0,0 0 0,0 0 0,0 0 0,0-1 0,0 1 0,0-1 0,0 1 0,1-1 0,-1 0 0,1 0 0,-1 0 0,1 0 0,-1 0 0,1 0 0,-1-1 0,1 1 0,-1-1 0,4 0 0,28 4 0,0-2 0,-1-1 0,51-6 0,3 1 0,-36 6 0,-37-1 0,0 0 0,1 0 0,-1-1 0,0-1 0,0-1 0,0 0 0,15-4 0,-27 5 4,0-1 1,0 1-1,0 0 0,0-1 1,0 1-1,0-1 0,0 1 0,-1-1 1,1 0-1,0 0 0,-1 0 0,0 0 1,1 0-1,-1 0 0,0 0 0,0-1 1,0 1-1,-1 0 0,1-1 0,0 1 1,0-3-1,2-53-835,-3 49 203,-1-21-6198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04.60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 24575,'0'5'0,"0"6"0,0 6 0,0 4 0,0 5 0,0 1 0,0-3-8191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7.25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24575,'-1'103'0,"3"114"0,-1-207 0,0-1 0,1 1 0,0-1 0,0 0 0,1 0 0,0 0 0,1 0 0,0 0 0,1-1 0,-1 1 0,1-1 0,1 0 0,0-1 0,13 14 0,-16-17 0,1-1 0,0 0 0,0 0 0,0-1 0,0 1 0,0-1 0,1 0 0,-1 0 0,0 0 0,1 0 0,0-1 0,-1 0 0,1 0 0,0 0 0,0-1 0,0 1 0,-1-1 0,1 0 0,0-1 0,0 1 0,0-1 0,0 0 0,-1 0 0,1 0 0,-1-1 0,1 0 0,-1 0 0,1 0 0,-1 0 0,7-5 0,-5 2 0,-1 1 0,0-1 0,0 0 0,-1 0 0,1 0 0,-1-1 0,0 0 0,0 1 0,-1-1 0,0-1 0,0 1 0,0 0 0,-1-1 0,0 0 0,0 1 0,1-12 0,9-24 0,-12 40 0,0 1 0,0-1 0,1 0 0,-1 1 0,1-1 0,0 0 0,-1 1 0,1-1 0,0 1 0,0-1 0,0 1 0,0-1 0,0 1 0,0 0 0,0-1 0,1 1 0,-1 0 0,0 0 0,1 0 0,-1 0 0,1 0 0,-1 0 0,1 1 0,0-1 0,-1 0 0,1 1 0,-1-1 0,1 1 0,0 0 0,0-1 0,-1 1 0,1 0 0,0 0 0,0 0 0,-1 0 0,1 1 0,0-1 0,-1 0 0,1 1 0,0-1 0,2 2 0,6 3 0,0 0 0,0 1 0,-1 1 0,1 0 0,11 11 0,13 9 0,-28-25 0,0 1 0,-1-1 0,1 0 0,0 0 0,0-1 0,1 0 0,-1 0 0,0 0 0,0-1 0,0 1 0,1-2 0,-1 1 0,0-1 0,0 0 0,8-2 0,0-1 0,-1 0 0,1-1 0,-1-1 0,-1 0 0,22-13 0,-30 15 3,0 1 0,-1 0-1,1-1 1,-1 0 0,0 0 0,0 0-1,0 0 1,-1 0 0,1-1 0,-1 1-1,0-1 1,-1 1 0,1-1 0,-1 0-1,1 0 1,-2 0 0,1 0 0,0-7-1,0-14-102,-1 0 0,-4-36 0,1 15-1017,2 23-5709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7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24575,'0'0'-8191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29.6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120 1 24575,'4'0'0,"-1"0"0,1 0 0,-1 0 0,1 0 0,-1 1 0,1-1 0,-1 1 0,1 0 0,-1 0 0,0 0 0,1 1 0,-1-1 0,0 1 0,0 0 0,0 0 0,0 0 0,5 5 0,-6-4 0,1 1 0,-1 0 0,0 0 0,0 0 0,-1 0 0,1 0 0,-1 0 0,0 0 0,0 0 0,0 1 0,0-1 0,-1 0 0,0 1 0,0 5 0,0-7 0,0 0 0,0 0 0,0 0 0,0 0 0,0 0 0,-1-1 0,1 1 0,-1 0 0,0 0 0,0 0 0,0 0 0,0-1 0,-1 1 0,1-1 0,-1 1 0,0-1 0,1 1 0,-1-1 0,0 0 0,0 0 0,0 0 0,-1 0 0,1 0 0,0 0 0,-1-1 0,0 1 0,1-1 0,-1 0 0,0 1 0,-3 0 0,-8 1 0,1-1 0,0 0 0,-1-1 0,1-1 0,-21-1 0,-20 1 0,87 13 0,165 15 0,-102-18-1365,-66-9-5461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0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24575,'13'-2'0,"0"0"0,0 0 0,0-2 0,0 1 0,-1-1 0,1-1 0,11-7 0,46-14 0,-51 21 0,0 1 0,0 0 0,0 1 0,1 2 0,20 0 0,-36 1 0,0 0 0,0 0 0,0 0 0,0 1 0,0 0 0,0 0 0,-1 0 0,1 0 0,0 0 0,-1 1 0,1 0 0,-1 0 0,1 0 0,-1 0 0,0 0 0,0 1 0,0-1 0,0 1 0,0 0 0,0 0 0,-1 0 0,0 0 0,1 0 0,-1 1 0,0-1 0,-1 1 0,1-1 0,-1 1 0,1 0 0,-1 0 0,1 4 0,-1 2 0,0 1 0,-1-1 0,0 0 0,-1 1 0,0-1 0,0 0 0,-1 0 0,-1 0 0,1 0 0,-2 0 0,1-1 0,-1 1 0,-10 15 0,-7 9 0,-1 0 0,-34 36 0,23-30 0,26-30-85,0 0 0,-1 0-1,-1-1 1,0 0 0,0-1-1,-1 0 1,1-1 0,-2 1-1,1-2 1,-1 0 0,0 0-1,0-1 1,-1 0 0,0-1-1,-16 4 1,-4-4-6741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40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2 668 24575,'-1'-130'0,"2"-148"0,0 263 0,0 1 0,1 0 0,0 0 0,1-1 0,1 1 0,0 1 0,1-1 0,0 1 0,14-25 0,-14 31 0,0 0 0,1 0 0,0 0 0,0 1 0,0 0 0,1 0 0,-1 1 0,1 0 0,1 0 0,-1 0 0,1 1 0,0 0 0,0 1 0,0 0 0,0 0 0,0 1 0,14-3 0,45 0-1365,-36 5-5461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5:02:41.1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24575,'14'1'0,"0"0"0,0 1 0,0 0 0,-1 1 0,1 1 0,-1 0 0,0 1 0,0 1 0,0 0 0,-1 0 0,21 15 0,-27-17 0,0 0 0,0 1 0,0 0 0,0 0 0,-1 1 0,0 0 0,0 0 0,0 0 0,-1 0 0,0 1 0,0-1 0,-1 1 0,0 0 0,0 0 0,0 1 0,-1-1 0,0 1 0,-1-1 0,1 1 0,-2-1 0,1 1 0,-1 11 0,-2-6 9,-1-1 0,0 1 0,0-1 0,-1 0 0,-1-1 0,-11 23 1,-47 63-425,38-61-599,-12 18-5812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16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2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22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23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45.2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51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24575,'0'912'0,"0"-898"0,0 0 0,2-1 0,0 1 0,0-1 0,7 21 0,-8-30 0,0-1 0,0 1 0,1-1 0,-1 0 0,1 0 0,0 0 0,-1 0 0,1 0 0,1 0 0,-1 0 0,0-1 0,1 1 0,-1-1 0,1 1 0,0-1 0,0 0 0,0 0 0,0 0 0,0-1 0,0 1 0,0-1 0,1 0 0,-1 1 0,1-2 0,-1 1 0,5 1 0,13-4 0,-1 1 0,0-2 0,0-1 0,0-1 0,31-11 0,22-5 0,294-48 0,-279 66 0,-71 4 0,-1-1 0,1 0 0,-1-2 0,0 0 0,29-7 0,-41 8 0,0-2 0,-1 1 0,1 0 0,0-1 0,-1 1 0,1-1 0,-1 0 0,0 0 0,0-1 0,0 1 0,0 0 0,-1-1 0,1 0 0,-1 0 0,0 0 0,0 0 0,0 0 0,-1 0 0,1 0 0,-1 0 0,0-1 0,0-4 0,3-13 0,-2-1 0,0 1 0,-2-25 0,0 35 0,3-33 0,1 1 0,20-85 0,-13 79 0,-2-1 0,3-52 0,-15-248 0,3 348 0,-1-1 0,1 1 0,-1-1 0,0 1 0,0 0 0,-1-1 0,1 1 0,-1 0 0,0 0 0,0 0 0,0 0 0,0 0 0,0 1 0,0-1 0,-1 1 0,1-1 0,-1 1 0,0 0 0,0 0 0,0 0 0,0 0 0,0 0 0,0 1 0,0 0 0,-1-1 0,1 1 0,0 0 0,-1 1 0,1-1 0,-6 0 0,-12-1 0,-1 0 0,0 2 0,-42 4 0,24-1 0,-461 1-2,303-5-1361,163 1-5463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07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24575,'0'6'0,"-6"14"0,-8 22 0,-13 21 0,-15 25 0,-6 14 0,0 3 0,1-11 0,3-3 0,3-18 0,8-20-8191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29:08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24575,'6'6'0,"2"8"0,11 14 0,15 7 0,2 5 0,6 1 0,-4 5 0,4 2 0,1-2 0,-1-9 0,-8-4 0,-3 3 0,-8 3 0,-1 0 0,1-1 0,4 0 0,2 5 0,-3-5-8191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1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264 1 24575,'-6'0'0,"-9"-1"0,0 2 0,-1-1 0,1 2 0,-24 5 0,35-6 0,0 1 0,-1 0 0,1-1 0,0 2 0,0-1 0,0 0 0,1 1 0,-1-1 0,0 1 0,1 0 0,0 1 0,-1-1 0,1 0 0,1 1 0,-1 0 0,0-1 0,1 1 0,0 0 0,-3 8 0,-18 46 0,-21 83 0,37-112 0,2 0 0,0 1 0,2 0 0,2 59 0,2-84 0,-1 1 0,0-1 0,1 1 0,0-1 0,1 0 0,-1 0 0,1 1 0,0-1 0,0 0 0,0 0 0,1-1 0,0 1 0,0 0 0,0-1 0,0 0 0,7 6 0,-5-5 0,1-1 0,0-1 0,0 1 0,1-1 0,-1 0 0,1 0 0,-1-1 0,1 0 0,0 0 0,0-1 0,0 0 0,10 1 0,23 1-151,0-2-1,1-2 0,-1-1 0,1-2 1,-1-2-1,-1-2 0,1-1 1,54-21-1,-67 18-6674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03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24575,'6'0'0,"8"0"0,8 0 0,5 0 0,6 0 0,1 0 0,2 0 0,1 0 0,6 0 0,2 0 0,-2 0 0,-1 0 0,-2 0 0,-7 0-8191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04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24575,'12'0'0,"10"0"0,19 0 0,15 0 0,27 0 0,30 0 0,20 0 0,0 0 0,-18 0 0,-22 0 0,-27-6 0,-18-2 0,-18 1-8191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06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24575,'6'0'0,"8"0"0,7 0 0,7 0 0,10 0 0,22 0 0,20 0 0,8 0 0,7 0 0,5 0 0,4 0 0,-4 0 0,-7 0 0,-7 0 0,-1 6 0,-8 1 0,-17 1-8191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07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24575,'6'0'0,"8"0"0,7 0 0,1 0-8191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09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24575,'12'-6'0,"28"-2"0,37 0 0,48 2 0,50 2 0,31-5 0,-24 0 0,-51 1 0,-52 1 0,-46 3 0,-35 2 0,-29 1 0,-15 1 0,0 0-8191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11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24575,'863'0'-1365,"-826"0"-5461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14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24575,'0'-2'0,"1"1"0,-1 0 0,1 0 0,-1 0 0,1 0 0,0 0 0,-1 0 0,1 0 0,0 0 0,0 0 0,0 0 0,0 1 0,0-1 0,0 0 0,0 0 0,0 1 0,0-1 0,0 1 0,0-1 0,0 1 0,1-1 0,-1 1 0,0 0 0,0 0 0,2-1 0,37-6 0,-35 7 0,112-10 0,187 9 0,-133 4 0,-112 1 0,-1 2 0,106 25 0,-19-2 0,-106-22-1365,-5 2-5461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15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24575,'1121'0'-1365,"-1084"0"-5461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17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24575,'6'0'0,"8"0"0,2 6 0,4 1 0,4 7 0,5 6 0,3 0 0,2-4 0,1 2 0,-5-3-8191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18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 24575,'-8'1'0,"-1"0"0,1 0 0,-1 1 0,1 0 0,0 1 0,0 0 0,0 0 0,0 1 0,0 0 0,1 0 0,0 1 0,0 0 0,0 0 0,0 0 0,-6 9 0,0-4 0,0 0 0,0 0 0,-19 10 0,19-14 0,1-1 0,1 1 0,0 0 0,1 0 0,-1 1 0,-9 9 0,16-12 0,1 0 0,0 0 0,0 1 0,0-1 0,0 0 0,1 1 0,-1 0 0,1 0 0,1-1 0,-1 1 0,1 0 0,-1 1 0,1-1 0,1 0 0,-1 8 0,3 223 0,2-91 0,0-74-607,18 111 0,-21-177 456,4 25-6675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6:34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54 134 24575,'1'-6'0,"0"1"0,0-1 0,0 1 0,1-1 0,0 1 0,0 0 0,1 0 0,-1 0 0,1 0 0,0 1 0,0-1 0,1 1 0,-1-1 0,1 1 0,0 0 0,0 1 0,0-1 0,8-4 0,-6 3 0,0 1 0,1 0 0,0 0 0,0 0 0,0 1 0,0 0 0,1 0 0,-1 0 0,1 1 0,0 1 0,0-1 0,10 0 0,-16 2 0,0 0 0,0 1 0,0-1 0,0 0 0,0 0 0,0 1 0,0 0 0,0-1 0,0 1 0,0 0 0,0 0 0,0 0 0,-1 0 0,1 0 0,0 0 0,-1 0 0,1 1 0,-1-1 0,1 1 0,-1-1 0,2 3 0,-1-1 0,-1 1 0,1-1 0,-1 0 0,0 1 0,0-1 0,0 1 0,0 0 0,-1-1 0,0 1 0,1 0 0,-1 3 0,-2 11 0,0-1 0,-1 1 0,-10 32 0,11-43 0,0-1 0,-5 20 0,-1-1 0,-1 0 0,-16 33 0,20-51 0,0 1 0,0 0 0,-1-1 0,1 0 0,-2 0 0,1-1 0,-1 1 0,0-1 0,0-1 0,-1 0 0,0 0 0,0 0 0,-12 5 0,-23 1 0,37-10 0,0 0 0,0 1 0,0-1 0,0 1 0,-11 5 0,17-6 0,0-1 0,0 0 0,0 0 0,0 0 0,-1 0 0,1 0 0,0 0 0,0 0 0,0 0 0,0 1 0,0-1 0,0 0 0,0 0 0,0 0 0,0 0 0,-1 0 0,1 1 0,0-1 0,0 0 0,0 0 0,0 0 0,0 0 0,0 0 0,0 1 0,0-1 0,0 0 0,0 0 0,0 0 0,0 0 0,0 1 0,0-1 0,0 0 0,0 0 0,0 0 0,0 0 0,1 0 0,-1 1 0,0-1 0,0 0 0,0 0 0,0 0 0,0 0 0,0 0 0,0 0 0,0 0 0,1 1 0,-1-1 0,0 0 0,0 0 0,0 0 0,0 0 0,0 0 0,0 0 0,1 0 0,-1 0 0,15 7 0,16 2 0,24-1 0,0-3 0,0-3 0,79-5 0,-114 1-227,0-1-1,0-1 1,0-1-1,-1-1 1,36-15-1,-35 9-6598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25.0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15 168 24575,'-6'-6'0,"-2"-8"0,12-7 0,12-1 0,15-2 0,8 3 0,4 4 0,-6 0 0,-3 3 0,-1 4 0,-7 9 0,-7 11 0,-7 9 0,-5 9 0,1 4 0,0-2-8191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28.2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 24575,'0'6'0,"0"8"0,0 7 0,0 7 0,-6-2 0,-2-5-8191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42.50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15 210 24575,'2'0'0,"0"0"0,-1 0 0,1 0 0,0 0 0,0 0 0,0 0 0,-1 0 0,1 1 0,0-1 0,0 1 0,-1-1 0,1 1 0,0 0 0,-1-1 0,1 1 0,0 0 0,1 2 0,-2-2 0,0 1 0,-1 0 0,1 0 0,0-1 0,-1 1 0,1 0 0,-1 0 0,0 0 0,0-1 0,0 1 0,0 0 0,0 3 0,0 8 0,0-11 0,0 0 0,0-1 0,0 1 0,1 0 0,-1-1 0,0 1 0,1-1 0,-1 1 0,1-1 0,-1 1 0,1-1 0,0 1 0,-1-1 0,1 1 0,0-1 0,0 0 0,0 0 0,0 1 0,1-1 0,-1 0 0,0 0 0,0 0 0,1 0 0,-1 0 0,2 1 0,-2-2 0,1 0 0,-1 0 0,0 0 0,1 0 0,-1 0 0,0 0 0,1 0 0,-1 0 0,1 0 0,-1-1 0,0 1 0,0-1 0,1 1 0,-1-1 0,0 1 0,0-1 0,1 1 0,-1-1 0,0 0 0,0 0 0,0 0 0,0 0 0,0 0 0,0 0 0,-1 0 0,1 0 0,0 0 0,0 0 0,0-2 0,12-17 0,-1 0 0,-1 0 0,-1-1 0,-1-1 0,7-23 0,-15 40 0,0 0 0,0-1 0,0 1 0,-1 0 0,1-1 0,-1 1 0,-1-1 0,1 1 0,-1 0 0,0-1 0,0 1 0,-2-6 0,1 8 0,1 0 0,-1 0 0,0-1 0,-1 1 0,1 0 0,0 0 0,-1 1 0,1-1 0,-1 1 0,0-1 0,0 1 0,0 0 0,0 0 0,-1 0 0,1 0 0,0 1 0,-1-1 0,0 1 0,-4-1 0,1 0 0,0 1 0,-1 0 0,1 0 0,0 1 0,-1 0 0,1 0 0,0 0 0,0 1 0,-1 0 0,-9 4 0,15-5 0,0 1 0,1-1 0,-1 1 0,1 0 0,-1-1 0,1 1 0,-1 0 0,1 0 0,0 0 0,-1 0 0,1 1 0,0-1 0,0 0 0,0 0 0,-1 1 0,2-1 0,-1 1 0,0-1 0,-1 3 0,2-2 0,-1 1 0,1-1 0,0 0 0,1 0 0,-1 0 0,0 1 0,1-1 0,-1 0 0,1 0 0,-1 0 0,1 0 0,0 0 0,0 0 0,0 0 0,0 0 0,1 0 0,-1-1 0,0 1 0,1 0 0,1 1 0,10 9 0,1-1 0,0 0 0,1-2 0,0 1 0,0-2 0,1 0 0,0 0 0,26 7 0,-34-12 0,-5-2 0,-1 0 0,1 0 0,0 0 0,0 0 0,0-1 0,0 1 0,0-1 0,0 0 0,0 1 0,1-2 0,-1 1 0,3-1 0,-6 1 0,1 0 0,-1 0 0,1 0 0,-1 0 0,1-1 0,-1 1 0,0 0 0,1-1 0,-1 1 0,1 0 0,-1-1 0,0 1 0,1 0 0,-1-1 0,0 1 0,1 0 0,-1-1 0,0 1 0,0-1 0,0 1 0,1-1 0,-1 1 0,0-1 0,0 1 0,0-1 0,0 1 0,0-1 0,-8-22 0,4 18-151,0 0-1,0 0 0,-1 1 0,1 0 1,-1 0-1,0 0 0,0 0 1,-10-5-1,-17-6-6674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42.87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24575,'0'0'-8191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46.17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7 24575,'1'9'0,"1"-1"0,1 1 0,-1 0 0,1-1 0,1 0 0,-1 0 0,2 0 0,-1 0 0,1 0 0,7 8 0,10 21 0,-13-19 0,-2 1 0,0 1 0,-1-1 0,-1 1 0,-1 0 0,-1 1 0,1 25 0,-6 151 0,-2-89 0,4-79 0,-2 0 0,2 0 0,1 0 0,1 0 0,2 0 0,1-1 0,13 45 0,-8-41 0,0 1 0,-3 0 0,0 0 0,2 52 0,-8 136 0,-2-109 0,0-107 0,1 1 0,0-1 0,1 1 0,-1 0 0,1-1 0,0 1 0,1-1 0,-1 0 0,1 0 0,0 1 0,5 7 0,-4-10 0,-1 0 0,1 0 0,0-1 0,0 1 0,0-1 0,0 1 0,0-1 0,1 0 0,-1-1 0,0 1 0,1-1 0,0 1 0,-1-1 0,1 0 0,0 0 0,0-1 0,0 1 0,5-1 0,122 8 0,144-12 0,-87-1 0,1932 2 0,-1125 5 0,-964-4 0,0-1 0,-1-1 0,0-2 0,0-1 0,53-20 0,-66 22 0,1 1 0,0 1 0,26-1 0,-27 3 0,0-1 0,0-1 0,27-7 0,-40 8 0,-1 1 0,0-1 0,1 0 0,-1 0 0,0-1 0,0 1 0,0-1 0,0 1 0,-1-1 0,1 0 0,-1 0 0,1 0 0,-1 0 0,0-1 0,0 1 0,-1-1 0,1 1 0,-1-1 0,1 1 0,-1-1 0,0 0 0,-1 0 0,2-7 0,-1-10 0,0 1 0,0-1 0,-5-27 0,2 16 0,-5-791 0,9 497 0,-2 321 0,0 0 0,0 0 0,0 0 0,-1 0 0,1 0 0,-1 0 0,0 0 0,-1 1 0,1-1 0,-1 0 0,0 1 0,0-1 0,-1 1 0,1 0 0,-4-5 0,2 6 0,1 0 0,-1 0 0,0 1 0,0-1 0,0 1 0,-1 0 0,1 0 0,0 0 0,-1 1 0,1-1 0,-1 1 0,0 0 0,1 1 0,-1-1 0,0 1 0,-5 0 0,5-1 0,1 1 0,-1 0 0,0 1 0,0-1 0,0 1 0,0 0 0,0 0 0,0 0 0,1 1 0,-1 0 0,1 0 0,-1 0 0,1 0 0,0 1 0,0 0 0,0 0 0,0 0 0,0 0 0,0 0 0,-4 7 0,1-1 0,1 1 0,0 0 0,1 0 0,0 0 0,1 1 0,0 0 0,0-1 0,-1 13 0,-7 26-98,5-15-218,-2 0-1,-1-1 0,-17 36 0,13-40-6509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47.5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24575,'6'0'0,"8"6"0,8 1 0,-1 7 0,4 6 0,-4 6 0,1 4 0,3 10 0,3 3 0,3-5 0,2-10 0,-5-2 0,-1-7 0,-4-6-8191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49.8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136 2 24575,'18'0'0,"0"0"0,0 2 0,28 5 0,-41-6 0,0 0 0,0 1 0,0 0 0,-1-1 0,1 1 0,0 1 0,-1-1 0,0 1 0,1 0 0,-1 0 0,0 0 0,-1 0 0,1 1 0,0-1 0,-1 1 0,0 0 0,3 5 0,-5-8 0,-1-1 0,1 1 0,-1 0 0,0 0 0,1 0 0,-1 0 0,0-1 0,1 1 0,-1 0 0,0 0 0,0 0 0,0 0 0,0 0 0,0-1 0,0 1 0,0 0 0,0 0 0,0 0 0,0 0 0,-1 0 0,1 0 0,0-1 0,-1 1 0,1 0 0,0 0 0,-1 0 0,1-1 0,-2 2 0,0 0 0,0 0 0,1-1 0,-2 0 0,1 1 0,0-1 0,0 0 0,0 0 0,0 0 0,-1 0 0,-3 0 0,-60 7 0,64-8 0,-27 1 0,11 1 0,1-1 0,-1-1 0,1-1 0,0 0 0,-1-1 0,-29-8 0,45 10 0,0-1 0,0 1 0,0-1 0,1 1 0,-1-1 0,0 0 0,1 0 0,-1 0 0,0 0 0,1 0 0,-1 0 0,1 0 0,-1 0 0,1-1 0,0 1 0,0 0 0,0-1 0,-1 1 0,1-1 0,1 1 0,-1-1 0,0 0 0,0 1 0,0-1 0,1 0 0,-1 0 0,1 0 0,0 1 0,-1-1 0,1 0 0,0 0 0,0 0 0,0 0 0,0 0 0,0 1 0,1-1 0,0-2 0,0 1 0,1 0 0,0 0 0,0 1 0,0-1 0,0 0 0,0 1 0,0-1 0,1 1 0,-1 0 0,1 0 0,0 0 0,-1 0 0,1 1 0,0-1 0,0 1 0,0-1 0,0 1 0,1 0 0,5-1 0,0 0 0,0 1 0,1 0 0,-1 1 0,0 0 0,0 0 0,0 1 0,0 0 0,17 5 0,-24-6 0,0 1 0,0-1 0,1 1 0,-1 0 0,0 0 0,0 0 0,0 0 0,0 0 0,0 0 0,-1 1 0,1-1 0,0 1 0,-1-1 0,1 1 0,0 0 0,-1-1 0,0 1 0,1 0 0,-1 0 0,0 0 0,0 0 0,0 0 0,-1 0 0,1 0 0,0 1 0,-1-1 0,1 0 0,-1 0 0,0 1 0,0-1 0,0 0 0,0 0 0,0 1 0,0-1 0,0 0 0,-1 0 0,1 1 0,-1-1 0,0 0 0,-1 4 0,-1-2-68,1 0 0,-1-1-1,1 1 1,-1 0 0,0-1 0,-1 1-1,1-1 1,-1 0 0,1 0 0,-1-1-1,0 1 1,0-1 0,0 0 0,0 0-1,-1 0 1,1 0 0,0-1-1,-1 1 1,-5 0 0,-22 5-6758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53.3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1 24575,'11'20'0,"0"1"0,-2 0 0,0 1 0,-2 0 0,0 1 0,-1-1 0,-2 1 0,0 0 0,1 27 0,-7 44 0,0-60 0,2 0 0,1 1 0,2-1 0,8 43 0,1-9 0,-4 0 0,-2 1 0,-4 0 0,-6 72 0,1-11 0,3 797 0,0-918 0,0 0 0,0 0 0,1 0 0,0-1 0,1 1 0,0 0 0,4 11 0,-5-17 0,1 0 0,0 0 0,0 0 0,0 0 0,0-1 0,0 1 0,0-1 0,1 1 0,-1-1 0,1 0 0,0 0 0,0 0 0,0 0 0,0 0 0,0-1 0,0 1 0,0-1 0,0 0 0,1 0 0,-1 0 0,0 0 0,6 0 0,42 4 0,1-2 0,90-8 0,-41 1 0,1611-1 0,-922 8 0,262-3 0,-1043 0 0,0 0 0,0-1 0,0 0 0,0 0 0,1-1 0,-2 0 0,1-1 0,0 0 0,0 0 0,15-9 0,-19 8 0,0 0 0,0 0 0,0 0 0,0-1 0,-1 0 0,1 0 0,-1 0 0,-1 0 0,1-1 0,-1 1 0,0-1 0,0 0 0,-1 0 0,1 0 0,-1-1 0,1-8 0,7-49 0,-3-1 0,-3 1 0,-2-1 0,-8-68 0,1 16 0,0-827 0,6 623 0,-7 242-1365,-2 47-5461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53.91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79 1 24575,'0'6'0,"0"8"0,0 8 0,0 6 0,0 16 0,0 7 0,0 0 0,0 4 0,0-1 0,0-5 0,-12 3 0,-4-3 0,1-3 0,-4-4 0,3-8-8191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55.0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504 1 24575,'-6'0'0,"-8"0"0,-8 6 0,-5 14 0,-5 16 0,-3 13 0,-14 17 0,-3 15 0,-1-1 0,-1-1 0,1-8 0,10-11 0,6-9 0,10-13-8191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4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5234 24575,'-1'-107'0,"3"-118"0,16 127 0,-11 73 0,-2 0 0,2-30 0,-4-469 0,-6 268 0,3-651 0,-19 645 0,-1 3 0,21-1066 0,2 1270 0,13-77 0,3-32 0,-20 86 0,-1 58 0,1 0 0,1 0 0,1 1 0,1-1 0,0 0 0,2 1 0,0-1 0,9-25 0,-1 16 0,-2-2 0,-1 1 0,-1-1 0,-2 0 0,4-55 0,-9 79 0,0 0 0,0 0 0,1 1 0,0-1 0,0 1 0,0-1 0,1 1 0,0 0 0,0 0 0,0 0 0,1 0 0,0 1 0,0-1 0,7-6 0,-3 6 0,0-1 0,0 1 0,1 0 0,0 1 0,0 0 0,0 0 0,0 1 0,17-5 0,9 0 0,1 2 0,1 1 0,-1 2 0,47 1 0,538 2 0,-274 5 0,-309-6 0,0-2 0,45-10 0,-42 6 0,65-3 0,-21 12 0,-63 1 0,1-1 0,-1-1 0,0-1 0,1-1 0,-1-1 0,0-1 0,37-11 0,-30 4-170,0 0-1,1 2 0,0 2 1,1 0-1,-1 2 0,1 2 1,42 0-1,-34 3-6655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0:55.7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24575,'12'0'0,"10"0"0,7 0 0,4 0 0,4 0 0,-6 6 0,-1 8 0,-6 13 0,5 9 0,-3 4 0,-5 1 0,-7-6-8191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05.6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1 24575,'0'6'0,"-12"13"0,-10 17 0,-7 7 0,1 3 0,-6-1 0,-4 4 0,5 6 0,8 0 0,8-4 0,1-5 0,-3-9 0,2-6 0,4-2 0,4 0 0,-2 8 0,0 2 0,3-4-8191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06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24575,'12'24'0,"10"14"0,1 13 0,3-3 0,-4 3 0,2-1 0,-4-4 0,0-3 0,-2-3 0,7 3 0,11 14 0,12 7 0,4 18 0,4 1 0,0-8 0,-5-11 0,-10-15-8191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08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24575,'12'0'0,"10"0"0,13 0 0,12 0 0,11 0 0,14 0 0,11 0 0,5 0 0,5 0 0,-1 0 0,-11 0 0,-13 0 0,-11 0 0,-17 0-8191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09.4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24575,'-6'0'0,"-1"12"0,-1 10 0,2 8 0,20 15 0,13 8 0,8 0 0,-1-3 0,-13-10 0,-29 0 0,-17-6 0,-12-4 0,-5-6 0,4-8-8191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11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84 24575,'-1'9'0,"0"0"0,-1 0 0,0 0 0,0-1 0,-1 1 0,0 0 0,-8 14 0,-6 19 0,-1 22 0,2 1 0,4 1 0,-7 116 0,17 207 0,4-280 0,-3-106 0,1 0 0,0 0 0,0 1 0,1-1 0,-1 0 0,1 1 0,0-1 0,-1 0 0,1 0 0,1 0 0,-1 0 0,0 0 0,1 0 0,2 3 0,-2-4 0,1 0 0,-1 0 0,1 0 0,-1-1 0,1 1 0,0-1 0,0 0 0,0 0 0,0 0 0,0 0 0,0 0 0,0-1 0,0 1 0,0-1 0,0 0 0,4 0 0,313-5 0,-98-2 0,-124 10 0,-55 0 0,1-3 0,-1-1 0,73-11 0,-110 10 0,0 1 0,0-1 0,0 0 0,0 0 0,0-1 0,-1 0 0,1 0 0,-1 0 0,0-1 0,0 1 0,0-1 0,0 0 0,-1-1 0,0 1 0,4-6 0,-3 2 0,0 1 0,-1-1 0,-1 0 0,1 0 0,-1 0 0,-1 0 0,1-1 0,-1 1 0,1-16 0,-2-12 0,-1 1 0,-2-1 0,-2 0 0,-9-45 0,6 40 0,-9-103 0,7-265 0,9 368 0,0 33 0,1 0 0,-2 1 0,1-1 0,-1 0 0,0 1 0,-1-1 0,-3-8 0,4 13 0,0 1 0,-1-1 0,0 0 0,1 1 0,-1-1 0,0 1 0,-1 0 0,1 0 0,0 0 0,0 0 0,-1 0 0,1 0 0,-1 1 0,0-1 0,1 1 0,-1 0 0,0 0 0,0 0 0,0 0 0,0 0 0,-4 0 0,-45-6 0,0 2 0,0 3 0,0 2 0,-53 6 0,-13 0 0,-260-4-1365,340-2-5461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13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1 599 24575,'14'0'0,"0"0"0,0-1 0,0 0 0,-1-1 0,1-1 0,0 0 0,-1 0 0,1-2 0,-1 0 0,0 0 0,-1-1 0,0-1 0,22-14 0,8-13 0,-2-1 0,57-64 0,-54 52 0,65-53 0,110-80 0,-183 155-1365,-6 8-5461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15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24575,'6'1'0,"-1"0"0,0 1 0,0 0 0,1 0 0,-1 0 0,-1 1 0,1-1 0,0 1 0,6 6 0,1-1 0,29 21 0,-2 3 0,-1 1 0,-2 2 0,49 59 0,46 46 0,-14-28 48,61 55-1461,-160-152-5413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17.0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24575,'0'6'0,"1"0"0,0-1 0,0 1 0,1 0 0,0 0 0,2 5 0,7 21 0,29 132 0,41 216 0,-81-375 0,1-1 0,0 1 0,0 0 0,0 0 0,0 0 0,1-1 0,0 1 0,0-1 0,0 0 0,1 1 0,-1-1 0,1 0 0,5 5 0,-5-6 0,2 0 0,-1 0 0,0-1 0,0 1 0,1-1 0,-1 0 0,1-1 0,0 1 0,0-1 0,-1 0 0,1 0 0,0 0 0,10-1 0,393-1 0,-227-4 0,-96 5 0,-42 1 0,1-2 0,76-10 0,-116 10 0,-1 0 0,0 0 0,1 0 0,-1 0 0,0-1 0,1 1 0,-1-1 0,0 0 0,0 0 0,0 0 0,0 0 0,-1 0 0,1-1 0,-1 1 0,1-1 0,-1 0 0,0 0 0,0 0 0,0 0 0,0 0 0,-1 0 0,1 0 0,-1-1 0,0 1 0,0 0 0,0-1 0,0 1 0,0-6 0,1-10 0,-2 1 0,0-1 0,-1 1 0,-4-27 0,0 4 0,-5-198 0,-8-91 0,17 324 0,-1-11 0,0-1 0,-1 0 0,-8-25 0,9 38 0,0 1 0,1 0 0,-1 0 0,-1-1 0,1 1 0,-1 0 0,0 1 0,1-1 0,-2 0 0,1 1 0,0 0 0,-1 0 0,1 0 0,-1 0 0,0 0 0,0 1 0,0 0 0,-6-3 0,-6 0 0,0 0 0,0 1 0,0 1 0,-1 1 0,-26-1 0,-90 7 0,76-1 0,7 2 0,1 2 0,-80 21 0,79-15 0,0-2 0,-76 6 0,45-10-1365,45 1-5461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1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3 286 24575,'-2'156'0,"5"172"0,-3-321 0,1-1 0,0 1 0,0 0 0,0-1 0,1 1 0,0-1 0,0 1 0,1-1 0,4 8 0,-4-10 0,-1-1 0,1 0 0,-1 0 0,1 0 0,0 0 0,0 0 0,1-1 0,-1 1 0,1-1 0,-1 0 0,1 0 0,0 0 0,-1-1 0,1 1 0,0-1 0,7 2 0,36 4 0,0-3 0,1-1 0,94-7 0,-51 0 0,582-1 0,-665 5 0,1 0 0,0 0 0,-1-1 0,1 0 0,0 0 0,-1-1 0,0-1 0,16-5 0,-21 6 0,1 0 0,-1-1 0,1 1 0,-1-1 0,0 0 0,0 0 0,-1 0 0,1 0 0,-1-1 0,1 1 0,-1-1 0,0 0 0,0 1 0,-1-1 0,1 0 0,-1 0 0,0 0 0,0 0 0,1-8 0,4-39 0,-2-1 0,-3 1 0,-7-69 0,1 3 0,6 7 0,-4-75 0,3 181 0,0-1 0,-1 1 0,1-1 0,-1 1 0,0 0 0,-1-1 0,1 1 0,-1 0 0,0 0 0,0 0 0,0 0 0,0 0 0,-1 0 0,1 0 0,-1 1 0,0-1 0,0 1 0,-1 0 0,1 0 0,-6-3 0,1 2 0,0 0 0,0 1 0,-1 0 0,0 0 0,1 1 0,-1 0 0,0 0 0,0 1 0,-13 0 0,-482 1 0,237 5 0,192-6-68,19-1-581,-96 11 1,112-2-6178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06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24575,'6'0'0,"15"0"0,4-6 0,4-2 0,3 0 0,3 1 0,2 3 0,7 1 0,2 2 0,1 0 0,-3 1 0,-1 0 0,-3 1 0,6-1 0,0 0 0,-7 0-8191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1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24575,'0'6'0,"6"3"0,13-2 0,11 0 0,5-3 0,4-1 0,6-2 0,8 0 0,7-1 0,5 0 0,3-1 0,-3 1 0,-7 0 0,-8-1 0,-11 1-8191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4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24575,'-3'4'0,"0"0"0,0 0 0,0 0 0,0 1 0,1 0 0,0-1 0,0 1 0,0 0 0,0 0 0,1 0 0,0 0 0,-1 7 0,-3 67 0,4-54 0,-1 377 0,3-218 0,-1-180 0,0 6 0,0 0 0,1 0 0,0-1 0,0 1 0,4 13 0,-4-21 0,0 1 0,0 0 0,1 0 0,-1 0 0,1-1 0,0 1 0,-1-1 0,1 1 0,0-1 0,1 0 0,-1 1 0,0-1 0,1 0 0,-1-1 0,1 1 0,-1 0 0,1-1 0,0 0 0,0 1 0,0-1 0,4 1 0,26 4 0,0-1 0,1-2 0,-1-1 0,0-1 0,46-6 0,1 2 0,653-5 0,-725 8 0,0 0 0,0 0 0,-1-1 0,1 0 0,0 0 0,0-1 0,-1 0 0,9-3 0,-13 3 0,0 0 0,0 0 0,0 0 0,0 0 0,-1 0 0,1 0 0,-1-1 0,0 1 0,0-1 0,1 0 0,-2 0 0,1 0 0,0 0 0,0 0 0,-1 0 0,0 0 0,0 0 0,0-1 0,0 1 0,0 0 0,0-5 0,1-9 0,0 0 0,-1 0 0,-1 0 0,-1 0 0,0 1 0,-5-21 0,-30-96 0,24 98 0,-3-16 0,-31-84 0,43 128 0,-3-9 0,-2-1 0,0 1 0,-16-25 0,19 36 0,1 0 0,0 0 0,-1 1 0,0-1 0,0 1 0,-1 0 0,1 0 0,-1 1 0,0-1 0,0 1 0,0 1 0,0-1 0,-10-2 0,-20-3 0,0 1 0,0 1 0,-44 1 0,-118 5 0,121 1 0,-283 5-1365,324-6-5461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5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24575,'6'0'0,"8"0"0,7 0 0,13 0 0,6 0 0,2 0 0,7 0 0,0 0 0,10 0 0,13 0 0,18 0 0,18 0 0,9 0 0,-4 0 0,-9 0 0,-23 0-8191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18 111 24575,'3'180'0,"-7"196"0,-4-317 0,5-48 0,1-1 0,0 1 0,1 0 0,1 0 0,-1 0 0,4 21 0,-2-29 0,0 1 0,0-1 0,1 0 0,-1 1 0,1-1 0,0 0 0,0 0 0,0 0 0,0 0 0,1 0 0,-1-1 0,1 1 0,0-1 0,-1 0 0,1 1 0,0-1 0,0 0 0,1-1 0,-1 1 0,0-1 0,1 1 0,-1-1 0,1 0 0,-1 0 0,6 0 0,30 6 0,0-3 0,1-1 0,-1-2 0,63-6 0,-17 1 0,229 4 0,93-4 0,-401 4 0,1 0 0,-1 0 0,0-1 0,0 0 0,0 0 0,0-1 0,0 0 0,0 0 0,-1 0 0,1-1 0,-1 0 0,1 0 0,-1 0 0,6-5 0,-7 4 0,-1 0 0,0-1 0,1 0 0,-2 1 0,1-1 0,0 0 0,-1 0 0,0 0 0,0-1 0,-1 1 0,1 0 0,-1-1 0,0 1 0,-1-1 0,1 1 0,-1-7 0,-6-289 0,-1 85 0,9 160 0,0 41 0,-1-1 0,-1 0 0,0 1 0,-1-1 0,0 1 0,-1-1 0,-6-20 0,6 33 0,1 1 0,-1-1 0,1 1 0,-1-1 0,0 1 0,0 0 0,0 0 0,0 0 0,0 0 0,0 0 0,-1 0 0,1 1 0,0-1 0,-1 1 0,0-1 0,1 1 0,-1 0 0,0 0 0,0 0 0,-2 0 0,-8-2 0,0 2 0,0-1 0,-17 1 0,17 1 0,-549 2 0,202 2 0,304-4-1365,11 0-5461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8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28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24575,'6'0'0,"8"0"0,7 6 0,7 1 0,4 1 0,9-2 0,9-2 0,8-1 0,7-2 0,-3 0 0,-5-1 0,-6 0 0,-7-1 0,3 1 0,-2 0 0,-8-1-8191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36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1 298 24575,'0'721'0,"0"-706"0,0-8 0,0 1 0,0-1 0,0 0 0,1 1 0,0-1 0,2 7 0,-2-12 0,0 1 0,0-1 0,1 0 0,-1 0 0,0 0 0,1 0 0,-1 0 0,1-1 0,-1 1 0,1 0 0,0-1 0,0 1 0,0-1 0,0 1 0,0-1 0,0 0 0,0 0 0,0 0 0,1 0 0,-1 0 0,0-1 0,4 2 0,14 0 0,0 0 0,0-1 0,0-1 0,-1-1 0,1-1 0,0 0 0,0-2 0,27-8 0,3 1 0,117-17 0,1 8 0,322 2 0,-482 18 0,1 0 0,-1 0 0,1 0 0,0 0 0,-1-1 0,15-4 0,-21 4 0,1 0 0,-1 0 0,0 0 0,1 0 0,-1-1 0,0 1 0,0-1 0,0 1 0,0-1 0,-1 0 0,1 0 0,0 0 0,-1 0 0,1 0 0,-1 0 0,0 0 0,1 0 0,-1-1 0,0 1 0,0 0 0,-1-1 0,1 1 0,0-4 0,3-23 0,-2 0 0,0 0 0,-2 1 0,-6-47 0,1 0 0,0-434 0,5 438 0,0 64 0,0 0 0,0 1 0,-1-1 0,1 1 0,-2 0 0,1-1 0,-1 1 0,0 0 0,0 0 0,-5-10 0,5 13 0,-1-1 0,0 1 0,0 0 0,0 0 0,0 0 0,0 0 0,-1 1 0,1-1 0,-1 1 0,1 0 0,-1 0 0,0 0 0,0 1 0,0-1 0,0 1 0,0 0 0,-6-1 0,-45-5 0,0 2 0,0 3 0,-1 2 0,-60 8 0,85-6 0,-138 18 0,94-9 0,-83 0 0,126-9 45,-1 2-1,-33 7 0,-42 5-1542,78-15-5328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3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24575,'6'0'0,"8"0"0,8 0 0,6 0 0,10 0 0,11 0 0,2 0 0,0 0 0,-4 0 0,-3 0 0,-4 0 0,4 0 0,0 0 0,-1 0 0,4 0 0,0 6 0,-8 2-8191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3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24575,'2'1'0,"1"0"0,0 1 0,-1-1 0,1 1 0,-1-1 0,1 1 0,-1 0 0,0 0 0,0 0 0,1 0 0,-2 0 0,1 1 0,0-1 0,0 1 0,-1-1 0,2 4 0,1-1 0,16 31 0,-1 1 0,-1 1 0,-3 0 0,22 78 0,21 131 0,-45-193 0,-9-34 0,1 0 0,1-1 0,1 1 0,10 20 0,-14-34 0,0-1 0,1 1 0,-1-1 0,1 0 0,1 0 0,-1 0 0,1-1 0,0 0 0,0 1 0,0-2 0,0 1 0,1 0 0,0-1 0,-1 0 0,1-1 0,0 1 0,9 1 0,16 3 0,0-1 0,0-2 0,47 1 0,101-8 0,-84-1 0,2 3 0,127-5 0,-212 5 0,0 0 0,0-1 0,0-1 0,0 0 0,-1 0 0,1-1 0,-1 0 0,13-8 0,-18 8 0,0 0 0,0 0 0,0 0 0,-1-1 0,0 0 0,0 0 0,0-1 0,-1 1 0,1-1 0,-1 0 0,-1 0 0,1-1 0,-1 1 0,4-13 0,9-37 0,13-78 0,-2 5 0,-17 84 0,-1 0 0,-3-1 0,-2 1 0,-2-1 0,-2 0 0,-6-49 0,6 92 0,-1-1 0,0 1 0,0-1 0,0 1 0,0-1 0,0 1 0,-1 0 0,0-1 0,1 1 0,-1 0 0,-1 0 0,1 0 0,0 1 0,-1-1 0,1 0 0,-1 1 0,0 0 0,0-1 0,0 1 0,0 0 0,0 1 0,0-1 0,0 1 0,-1-1 0,1 1 0,-1 0 0,1 0 0,-1 0 0,-5 0 0,-11-2 0,0 2 0,-1 0 0,0 1 0,-21 3 0,20-2 0,-457 48 0,230-20 0,196-23-273,-1 2 0,1 3 0,1 3 0,-79 29 0,110-34-6553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24575,'6'6'0,"14"8"0,15 13 0,15 27 0,9 15 0,2 3 0,-4-5 0,1-3 0,-10-5 0,-7-13 0,-5-8 0,-2-5 0,-1-8 0,-6-8-8191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2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24575,'-1'77'0,"-1"-40"0,1 0 0,3 1 0,0-1 0,13 59 0,19 86 0,-21-92 0,-6-36 0,-6-40 0,1 0 0,0 0 0,1 0 0,0 0 0,8 19 0,-9-29 0,1 1 0,-1-1 0,1 1 0,1-1 0,-1 0 0,0 0 0,1-1 0,0 1 0,0-1 0,0 1 0,0-1 0,0 0 0,1-1 0,-1 1 0,1-1 0,0 0 0,0 0 0,9 2 0,19 3 0,0-3 0,1 0 0,0-2 0,-1-2 0,58-5 0,-2 0 0,-18 1 0,77-16 0,-96 12 0,40 0 0,183 5 0,-131 6 0,639-3-1365,-746 0-5461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6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0 824 24575,'1'-6'0,"1"-1"0,0 1 0,0 0 0,1-1 0,-1 1 0,1 0 0,0 0 0,1 1 0,0-1 0,0 1 0,0 0 0,0 0 0,10-8 0,10-15 0,122-184 0,52-67 0,-181 259 0,0 0 0,29-25 0,-39 39 0,1 1 0,-1 0 0,1 0 0,0 0 0,0 1 0,0 0 0,1 0 0,-1 1 0,1 0 0,14-2 0,-10 3-124,1-1 0,-1 0 0,-1 0 0,1-2 0,-1 1 0,1-2-1,-1 0 1,-1 0 0,1-1 0,15-12 0,-3 1-6702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 24575,'6'0'0,"8"-6"0,7-2 0,13 0 0,24 2 0,8-5 0,0 1 0,-7 1 0,-6 2 0,-7 3 0,-5 1 0,-9 2-8191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7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24575,'-6'6'0,"-2"14"0,0 28 0,2 23 0,2 12 0,1 9 0,1-4 0,2-11 0,0-13 0,-6-12 0,-7-8 0,-2-11-8191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48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535 850 24575,'-315'0'0,"309"0"0,0 0 0,1 0 0,-1-1 0,0 0 0,0 0 0,0 0 0,1 0 0,-1-1 0,0 0 0,1 0 0,0-1 0,-1 1 0,1-1 0,-8-6 0,7 3 0,0-1 0,1 1 0,0-1 0,0 0 0,0 0 0,1-1 0,0 1 0,1-1 0,-5-13 0,-6-16 0,2 8 0,1 0 0,1-1 0,2-1 0,1 1 0,-4-42 0,9 44 0,1-1 0,1 1 0,8-53 0,-5 69 0,0 0 0,0 1 0,1 0 0,0 0 0,1 0 0,1 0 0,0 1 0,0 0 0,1 0 0,0 0 0,16-16 0,-9 15 0,1 0 0,0 1 0,0 1 0,1 0 0,0 1 0,1 0 0,0 2 0,20-6 0,54-24 0,-72 27 0,0 1 0,1 1 0,0 1 0,0 1 0,1 0 0,36-3 0,125 7 0,-96 4 0,-79-4 0,0 1 0,1 1 0,-1 0 0,0 0 0,0 0 0,0 1 0,0 0 0,0 0 0,0 0 0,-1 1 0,1 0 0,-1 1 0,1-1 0,-1 1 0,0 1 0,-1-1 0,1 1 0,-1 0 0,0 0 0,0 0 0,0 1 0,-1 0 0,0 0 0,5 9 0,10 11 0,-2 1 0,0 0 0,-2 2 0,-1 0 0,-1 0 0,-2 2 0,9 34 0,-13-40 0,17 43 0,-16-49 0,0 1 0,-2 0 0,7 38 0,-10-38 0,-2 0 0,0 0 0,-1 0 0,-1 0 0,-1 0 0,-1 0 0,0-1 0,-2 1 0,-7 22 0,8-33 0,1-1 0,-1-1 0,0 1 0,0 0 0,-1-1 0,0 0 0,0 0 0,-1-1 0,0 1 0,0-1 0,0 0 0,-1-1 0,0 0 0,0 0 0,-1 0 0,1-1 0,-1 0 0,0 0 0,0-1 0,0 0 0,0-1 0,-1 0 0,-14 2 0,-55 2 0,-145-7 0,76-3 0,78 4-1365,39 0-5461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50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24575,'6'0'0,"8"0"0,26 0 0,11 0 0,4 0 0,4 0 0,4 0 0,-2 0 0,-6 0 0,-7 0 0,-4 0 0,1 0 0,12 0 0,13 0 0,8 0 0,2-6 0,-13-2-8191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53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280 325 24575,'-4'5'0,"1"1"0,0 0 0,0 0 0,0 0 0,1 0 0,0 1 0,0-1 0,0 1 0,1-1 0,0 1 0,0 0 0,1-1 0,0 11 0,-1 4 0,-7 114 0,6-1 0,5 1 0,37 232 0,-27-274 0,-9-52 0,2 1 0,18 65 0,-22-103 0,0 0 0,0 0 0,0 0 0,1 0 0,-1-1 0,1 1 0,0-1 0,0 1 0,0-1 0,1 0 0,-1 0 0,1-1 0,-1 1 0,1-1 0,0 0 0,0 0 0,0 0 0,0 0 0,0 0 0,1-1 0,-1 0 0,0 0 0,1 0 0,-1-1 0,6 1 0,15 0 0,-1-1 0,1-1 0,35-5 0,-33 2 0,212-25 0,87-10 0,-313 39 0,-1-2 0,0 0 0,0 0 0,19-7 0,-27 8 0,1-2 0,-1 1 0,1 0 0,-1-1 0,0 0 0,0 0 0,0 0 0,-1 0 0,1-1 0,-1 0 0,0 1 0,0-1 0,0 0 0,3-6 0,8-18 0,-2 1 0,-1-2 0,-1 1 0,-1-1 0,-2-1 0,-1 0 0,3-37 0,-1-219 0,-8 232 0,0-2 0,-10-196 0,6 222 0,-1 0 0,-1 0 0,-2 1 0,-1 0 0,-1 0 0,-19-36 0,13 33 0,0 0 0,-1 0 0,-29-38 0,41 62 0,-1 1 0,0 0 0,0 0 0,-1 1 0,0 0 0,0 0 0,-1 0 0,1 1 0,-1 0 0,0 1 0,0 0 0,-1 0 0,0 0 0,-11-2 0,-2 2 0,0 2 0,0 0 0,0 1 0,0 1 0,-40 6 0,-111 29 0,87-16 0,-236 64 0,260-67-455,0 2 0,-103 48 0,126-47-6371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54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24575,'5'1'0,"-1"-1"0,1 1 0,0 0 0,-1 1 0,1-1 0,7 5 0,19 4 0,4-1 0,65 27 0,-50-17 0,-24-11 0,0-2 0,0 0 0,1-2 0,0-2 0,32 1 0,45 4 0,61 9-1365,-121-13-5461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5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24575,'12'0'0,"0"1"0,0 1 0,0 0 0,0 1 0,0 0 0,-1 1 0,1 0 0,-1 0 0,0 2 0,0-1 0,-1 1 0,0 1 0,0 0 0,14 12 0,-9-4 0,0 0 0,0 1 0,-2 0 0,0 1 0,-1 1 0,-1 0 0,13 27 0,-20-36 0,0 2 0,1-1 0,0 1 0,1-1 0,0 0 0,0-1 0,1 0 0,1 0 0,12 12 0,-19-20 0,1 0 0,0 1 0,-1-1 0,1 0 0,-1 0 0,0 1 0,1-1 0,-1 1 0,0-1 0,0 1 0,0-1 0,0 1 0,0 0 0,0 0 0,0-1 0,-1 1 0,1 0 0,-1 0 0,1 0 0,-1 0 0,0 0 0,1 0 0,-1-1 0,0 1 0,0 0 0,-1 0 0,1 0 0,-1 3 0,-2 0 0,0 1 0,0-1 0,0 0 0,-1 0 0,0-1 0,0 1 0,-7 6 0,-13 15 0,13-11 26,1 1 0,1 1 0,-9 19 0,-6 12-1495,6-17-5357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1:59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24575,'0'1246'0,"0"-1243"0,-1 0 0,1 0 0,0 0 0,0 0 0,0 0 0,0 0 0,1 0 0,-1 0 0,1 0 0,-1 0 0,1 0 0,0-1 0,0 1 0,1 0 0,-1-1 0,0 1 0,1 0 0,0-1 0,0 0 0,-1 1 0,1-1 0,0 0 0,1 0 0,-1 0 0,0 0 0,1 0 0,-1-1 0,1 1 0,-1-1 0,1 0 0,0 1 0,-1-1 0,1-1 0,0 1 0,5 1 0,30 6 0,-1-2 0,1-1 0,40 0 0,125-8 0,-105 1 0,-81 2 0,16 0 0,0-2 0,0 0 0,50-12 0,-76 13 0,1-1 0,-1 0 0,1-1 0,-1 0 0,0 0 0,0 0 0,0-1 0,-1 0 0,1 0 0,-1-1 0,0 0 0,0 0 0,-1 0 0,1-1 0,-1 0 0,-1 0 0,1 0 0,-1-1 0,0 1 0,0-1 0,2-7 0,0-6 0,0 0 0,-2 0 0,-1 0 0,0 0 0,-1-37 0,-12-109 0,3 81 0,5-67 0,3 98 0,-2 0 0,-3-1 0,-11-60 0,6 79 0,-23-61 0,28 85 0,-2 0 0,1 1 0,-2-1 0,0 1 0,0 0 0,-1 1 0,0-1 0,-14-12 0,16 19 0,0-1 0,0 1 0,-1 1 0,0-1 0,0 1 0,0 0 0,0 1 0,0 0 0,-1 0 0,1 0 0,-13 0 0,-10 0 0,-49 3 0,39 0 0,-584 3-1365,595-4-5461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0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24575,'6'0'0,"8"0"0,7 0 0,7 0 0,4 0 0,2 0 0,14 0 0,23 0 0,17 0 0,12 0 0,6 0 0,-2 0 0,-19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56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24575,'0'541'0,"-1"-518"-227,-1 0-1,0 0 1,-2 0-1,-1-1 1,-12 34-1,10-40-6598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1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24575,'12'0'0,"12"6"0,7 3 0,4-1 0,4-2 0,1-1 0,-1-3 0,1 0 0,-1-1 0,-1-1 0,0-1 0,0 1 0,-7 0-8191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02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0 24575,'-6'0'0,"-2"6"0,0 8 0,2 8 0,2 11 0,7 13 0,16 5 0,10-7 0,0-5 0,-4-3 0,-13-1 0,-15-7 0,-12-2 0,-22 0 0,-11 2 0,-2-4 0,0-6 0,9-6-8191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03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24575,'0'6'0,"0"14"0,0 9 0,0 7 0,0 2 0,0 1 0,6 6 0,2 1 0,5 5 0,7 0 0,6-9 0,5-6 0,-4-9-8191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08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348 0 24575,'-6'0'0,"-8"6"0,-1 8 0,1 8 0,-9 5 0,1 5 0,-4 3 0,-2 2 0,-3-1 0,-1 1 0,3 0 0,2-1 0,-1 6 0,4 1 0,7 0 0,5-7-8191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08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24575,'3'3'0,"0"1"0,0 0 0,0 1 0,-1-1 0,1 0 0,-1 1 0,0-1 0,0 1 0,-1 0 0,0 0 0,1 0 0,-1 4 0,5 66 0,-5-55 0,2 372 0,-5-200 0,2-181-273,-1 0 0,1 0 0,-2 0 0,-2 11 0,-4 1-6553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1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1 194 24575,'0'-12'0,"6"-10"0,13-14 0,11-5 0,11 2 0,6 10 0,-7 14 0,-9 23 0,-10 21 0,-2 6 0,1 4 0,-3-6-8191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3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24575,'6'0'0,"13"0"0,17 0 0,19 0 0,25 0 0,22 0 0,19 0 0,5 0 0,1 0 0,-10 0 0,-25 0-8191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0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24575,'1'0'0,"0"0"0,0 0 0,0 1 0,0-1 0,0 0 0,0 1 0,0-1 0,0 1 0,0-1 0,0 1 0,0 0 0,0-1 0,-1 1 0,1 0 0,0 0 0,-1-1 0,1 1 0,0 0 0,-1 0 0,1 0 0,-1 0 0,1 0 0,-1 0 0,0 0 0,1 0 0,-1 0 0,0 2 0,7 32 0,-7-28 0,11 135 0,-11 177 0,-3-135 0,2-148 0,0-19 0,0 0 0,1-1 0,1 1 0,6 30 0,-7-44 0,1 1 0,0-1 0,1 1 0,-1-1 0,0 0 0,1 1 0,0-1 0,0 0 0,0 0 0,0 0 0,1 0 0,-1-1 0,1 1 0,-1-1 0,1 1 0,0-1 0,0 0 0,0 0 0,0 0 0,0 0 0,1-1 0,-1 1 0,1-1 0,-1 0 0,1 0 0,-1 0 0,6 0 0,57 4 0,-1-3 0,84-8 0,-30 1 0,45 4 0,98-4 0,-254 5 0,-1 0 0,1-1 0,-1 0 0,1-1 0,-1 1 0,0-1 0,0-1 0,0 0 0,9-4 0,-12 5 0,-1-1 0,0 0 0,1 0 0,-1 1 0,-1-2 0,1 1 0,0 0 0,-1-1 0,1 1 0,-1-1 0,0 0 0,0 1 0,-1-1 0,1 0 0,-1 0 0,0 0 0,0-1 0,1-5 0,3-43 0,-1-1 0,-5-70 0,-1 60 0,8-70 0,14-1 0,3-43 0,-22 174 0,-1 0 0,1 0 0,-1 0 0,0 0 0,-1 0 0,1 0 0,-1 0 0,1 0 0,-1 0 0,-1 0 0,1 0 0,0 0 0,-1 1 0,0-1 0,0 0 0,0 1 0,-3-5 0,2 6 0,-1-1 0,1 1 0,-1 0 0,1 0 0,-1 0 0,0 0 0,1 1 0,-1-1 0,0 1 0,0 0 0,0 0 0,0 1 0,0-1 0,0 1 0,0 0 0,-8 0 0,-378 15 0,-23-15-1365,372 0-5461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7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24575,'6'0'0,"20"0"0,18 0 0,13 0 0,15 0 0,13 0 0,10 0 0,-5 0 0,-5 0 0,-18 0-8191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8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282 220 24575,'-1'17'0,"-1"0"0,0-1 0,-7 23 0,0 5 0,-3 24 0,-2 0 0,4 1 0,2 0 0,3 130 0,5-196 0,0 0 0,0 0 0,1 0 0,-1 0 0,1 0 0,0-1 0,0 1 0,0 0 0,0 0 0,1-1 0,-1 1 0,1-1 0,-1 1 0,1-1 0,0 1 0,0-1 0,0 0 0,0 0 0,0 0 0,1 0 0,-1-1 0,1 1 0,-1 0 0,1-1 0,-1 0 0,7 2 0,2 0 0,1 0 0,0-2 0,0 1 0,-1-2 0,19 0 0,-14 0 0,851-8 0,-799 9 0,68-2 0,-119-1 0,1 0 0,-1-1 0,0 0 0,0-2 0,26-10 0,-38 13 0,-1 0 0,1-1 0,-1 1 0,1-1 0,-1 0 0,0-1 0,0 1 0,0-1 0,0 0 0,-1 0 0,0 0 0,0 0 0,0-1 0,0 1 0,-1-1 0,1 1 0,-1-1 0,0 0 0,-1 0 0,1 0 0,-1 0 0,0 0 0,0-1 0,0-9 0,-1-8 0,-1-1 0,-2 0 0,0 0 0,-8-30 0,0-3 0,-9-229 0,16 160 0,4 120 0,0 1 0,-1-1 0,0 1 0,0 0 0,0-1 0,0 1 0,-1 0 0,0 0 0,0 0 0,0 0 0,-1 0 0,1 0 0,-1 1 0,-1-1 0,1 1 0,0 0 0,-1 0 0,-4-4 0,1 4 0,0-1 0,0 1 0,-1 1 0,1-1 0,-1 1 0,0 1 0,0-1 0,0 1 0,0 1 0,0-1 0,-14 1 0,-376 1 0,206 5 0,69-4 0,-506 29 0,623-30-114,0 1 1,0 0-1,0 0 0,0 0 0,0 0 1,0 1-1,0 0 0,1 0 0,-1 1 1,1 0-1,-11 6 0,4 8-6712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46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24575,'0'854'0,"0"-845"0,0 1 0,0 0 0,1 0 0,1 0 0,3 12 0,-4-19 0,0 0 0,0 0 0,1 0 0,-1 0 0,1 0 0,0 0 0,0-1 0,0 1 0,0-1 0,0 1 0,0-1 0,1 0 0,-1 0 0,1 0 0,0 0 0,0-1 0,-1 1 0,1-1 0,0 1 0,6 0 0,28 7 0,0-3 0,0-1 0,1-2 0,0-1 0,48-5 0,-29 2 0,68 1 0,214-8 0,-336 8 0,0 0 0,0-1 0,0 1 0,0-1 0,0 0 0,0 0 0,0 0 0,0 0 0,0 0 0,0-1 0,0 1 0,-1-1 0,1 0 0,-1 0 0,1 0 0,-1 0 0,1 0 0,-1 0 0,0-1 0,0 1 0,-1-1 0,1 1 0,0-1 0,-1 0 0,1 0 0,-1 0 0,0 0 0,1-6 0,1-5 0,-1-1 0,-1 1 0,0-1 0,-1 0 0,-2-16 0,0-14 0,5 19 0,1-1 0,1 0 0,1 1 0,2 0 0,0 1 0,2-1 0,14-26 0,-11 26 0,-2-1 0,-1 1 0,-1-2 0,-1 1 0,-1-1 0,4-42 0,-8 2 0,-10-117 0,7 179 0,-1 0 0,-1 0 0,1 1 0,-1-1 0,0 0 0,0 1 0,0-1 0,-1 1 0,0 0 0,0 0 0,0 0 0,-1 0 0,0 0 0,0 1 0,0 0 0,-6-5 0,3 3 0,-1 1 0,0 1 0,0-1 0,-1 1 0,1 1 0,-1-1 0,0 2 0,1-1 0,-16-2 0,-1 3 0,0 0 0,-1 1 0,1 2 0,0 0 0,0 2 0,-45 11 0,7 2 0,16-3 0,0-2 0,0-2 0,-90 6 0,-29-17-1365,132 1-5461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4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314 128 24575,'-2'-5'0,"0"1"0,0-1 0,0 1 0,0 0 0,-1 0 0,0 0 0,0 0 0,0 0 0,-3-3 0,-4-5 0,5 6 0,0 0 0,0 1 0,0-1 0,-1 1 0,1 0 0,-1 1 0,-1 0 0,1-1 0,0 2 0,-1-1 0,0 1 0,0 0 0,0 0 0,0 1 0,0 0 0,-1 1 0,1-1 0,-1 1 0,-10 0 0,13 1 0,0 0 0,0 1 0,0 0 0,0-1 0,0 2 0,0-1 0,0 0 0,0 1 0,1 0 0,-1 0 0,1 1 0,-1-1 0,1 1 0,0 0 0,0 0 0,0 0 0,0 0 0,1 1 0,-1 0 0,1 0 0,0 0 0,0 0 0,0 0 0,1 1 0,-1-1 0,1 1 0,0-1 0,0 1 0,-1 6 0,-1 5 0,0-4 0,1 0 0,0 0 0,0 0 0,2 1 0,-2 22 0,4-31 0,0 0 0,-1 0 0,1 0 0,0 0 0,1 0 0,-1 0 0,1 0 0,0-1 0,0 1 0,0 0 0,0-1 0,1 0 0,-1 1 0,1-1 0,0 0 0,0 0 0,0-1 0,0 1 0,1-1 0,-1 1 0,6 2 0,-1-1 0,0 0 0,1 0 0,-1-1 0,16 4 0,-17-6 0,0 1 0,1 1 0,-1-1 0,0 1 0,0 1 0,0-1 0,-1 1 0,8 5 0,-12-7 0,14 10 0,-1 1 0,-1 0 0,0 0 0,0 2 0,11 16 0,-23-28 0,0 0 0,0 0 0,0 0 0,0 0 0,-1 0 0,1 1 0,-1-1 0,0 1 0,0-1 0,0 1 0,0-1 0,-1 1 0,1-1 0,-1 1 0,0 0 0,0-1 0,0 1 0,-1 0 0,1-1 0,-1 1 0,0-1 0,0 1 0,0-1 0,-1 1 0,1-1 0,-1 0 0,1 0 0,-1 0 0,0 1 0,-1-2 0,1 1 0,0 0 0,-1 0 0,1-1 0,-5 4 0,-5 2-91,0 0 0,-1-1 0,1 0 0,-1-1 0,0 0 0,-1-1 0,0 0 0,1-2 0,-1 1 0,-1-2 0,1 0 0,0 0 0,-1-1 0,-24-2 0,21 0-6735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48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24575,'-1'1'0,"-1"-1"0,1 1 0,-1 0 0,1 0 0,0-1 0,-1 1 0,1 0 0,0 0 0,0 0 0,0 0 0,0 1 0,0-1 0,0 0 0,0 0 0,0 1 0,0-1 0,1 0 0,-1 1 0,0-1 0,1 1 0,-1-1 0,1 1 0,0-1 0,-1 1 0,1-1 0,0 4 0,-7 49 0,7-46 0,-7 500 0,10-279 0,-3-205 0,-1-11 0,1-1 0,0 1 0,4 23 0,-4-33 0,1 0 0,-1-1 0,1 1 0,0 0 0,0-1 0,0 1 0,0-1 0,1 1 0,-1-1 0,1 1 0,0-1 0,-1 0 0,1 0 0,0 0 0,0 0 0,0 0 0,1 0 0,-1 0 0,0-1 0,1 1 0,-1-1 0,5 2 0,17 2 0,0-1 0,0 0 0,0-2 0,0-2 0,1 0 0,25-3 0,7 1 0,78 2 0,155-9 0,-282 8 0,0 0 0,0-1 0,0 0 0,0 0 0,0 0 0,0-1 0,-1-1 0,1 1 0,-1-1 0,0 0 0,0-1 0,-1 0 0,1 0 0,-1 0 0,0-1 0,0 0 0,-1 0 0,0-1 0,0 1 0,0-1 0,-1 0 0,6-13 0,0-4 0,-2-1 0,0 0 0,-2 0 0,0-1 0,2-45 0,5-18 0,-6 47 0,2-62 0,-7 54 0,0 23 0,-1 0 0,-2 0 0,-6-49 0,6 70 0,-1-1 0,1 1 0,-1 0 0,0 1 0,-1-1 0,1 0 0,-1 1 0,0-1 0,0 1 0,-1 0 0,0 0 0,0 0 0,0 0 0,0 1 0,-1 0 0,0 0 0,0 0 0,0 0 0,0 1 0,0 0 0,-11-5 0,-3 2 0,-1 0 0,1 1 0,-1 1 0,0 1 0,-27 0 0,-106 5 0,79 0 0,-390 5-1365,428-7-5461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1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24575,'-12'0'0,"8"0"0,29 0 0,28 0 0,23 0 0,22 0 0,13 0 0,0 0 0,-14 0 0,-10 0 0,-21 0-8191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3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77 24575,'-2'24'0,"0"1"0,-2-1 0,-13 45 0,-34 90 0,20-68 0,17-45 0,-13 36 0,-21 115 0,46-190 0,1 0 0,0 0 0,1 1 0,-1-1 0,2 0 0,-1 0 0,1 0 0,0 1 0,0-1 0,3 8 0,-2-12 0,-1 0 0,1 0 0,0 0 0,0 0 0,0 0 0,1 0 0,-1-1 0,0 1 0,1-1 0,0 0 0,0 1 0,-1-1 0,1-1 0,0 1 0,1 0 0,-1-1 0,0 1 0,0-1 0,1 0 0,-1 0 0,1 0 0,-1-1 0,5 1 0,68 6 0,1-3 0,102-8 0,-74 0 0,261 9 0,-288 2 0,-2 2 0,131 35 0,-156-26 0,-39-13 0,-1-1 0,0 0 0,1-1 0,0 0 0,0-1 0,23 2 0,-32-4 0,-1 0 0,0-1 0,0 1 0,0-1 0,0 0 0,0 1 0,0-1 0,0 0 0,0 0 0,0-1 0,0 1 0,-1 0 0,1 0 0,0-1 0,-1 1 0,1-1 0,-1 0 0,1 1 0,-1-1 0,0 0 0,0 0 0,0 0 0,0 0 0,0 0 0,0 0 0,-1 0 0,1 0 0,0 0 0,-1 0 0,1-3 0,1-10 0,-1 1 0,0-1 0,-1-21 0,0 19 0,-13-780 0,13 794 0,0-1 0,0 1 0,0-1 0,-1 1 0,1-1 0,-1 1 0,0 0 0,0 0 0,0-1 0,-1 1 0,1 0 0,-1 0 0,1 0 0,-1 0 0,0 0 0,0 1 0,0-1 0,-1 1 0,1-1 0,-1 1 0,1 0 0,-1 0 0,0 0 0,0 0 0,0 0 0,0 1 0,0-1 0,-6-1 0,-7-2 0,0 2 0,0 0 0,-1 1 0,-31-1 0,26 2 0,-674-1 0,381 7 0,-4-4-1365,256-1-5461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4.1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 0 24575,'-6'0'0,"4"0"0,9 0 0,8 0 0,20 0 0,17 0 0,16 0 0,16 0 0,10 0 0,3 0 0,-11 0 0,-13 0 0,-13 0 0,-10 0 0,-9 0 0,-10 0-8191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2:55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75 261 24575,'-2'160'0,"5"174"0,-3-330 0,1 1 0,-1-1 0,1 1 0,0-1 0,0 1 0,0-1 0,1 1 0,0-1 0,-1 0 0,1 0 0,1 0 0,-1 0 0,1 0 0,0-1 0,-1 1 0,1-1 0,1 1 0,-1-1 0,1 0 0,-1 0 0,1-1 0,0 1 0,0-1 0,0 0 0,0 0 0,0 0 0,8 2 0,7 0 0,0 0 0,0-1 0,1-2 0,-1 0 0,25-1 0,-19-1 0,663-5 0,-676 6 0,-4 0 0,1 0 0,-1 0 0,0-1 0,1 0 0,-1 0 0,16-5 0,-22 5 0,0 0 0,0-1 0,0 1 0,0 0 0,-1-1 0,1 1 0,0-1 0,-1 0 0,1 1 0,-1-1 0,0 0 0,1 0 0,-1 0 0,0 0 0,0 0 0,0 0 0,-1-1 0,1 1 0,0 0 0,-1 0 0,1-1 0,-1 1 0,0 0 0,0 0 0,0-1 0,0 1 0,0 0 0,0-1 0,-2-2 0,-20-558 0,22 550 0,1-4 0,-2-1 0,0 1 0,-6-34 0,6 46 0,-1 0 0,1 1 0,-1-1 0,0 0 0,0 1 0,-1-1 0,1 1 0,-1 0 0,0 0 0,0 0 0,-1 0 0,1 1 0,-1-1 0,1 1 0,-1 0 0,0 0 0,-1 0 0,-6-3 0,-4-1 0,-1 2 0,0-1 0,0 2 0,-1 0 0,1 1 0,-31-2 0,-110 6 0,88 1 0,-531 8-1365,542-9-5461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35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2 193 24575,'0'31'0,"8"292"0,-3-257 0,3-1 0,31 120 0,-34-166 0,1-1 0,1 0 0,1 0 0,0 0 0,1-1 0,1-1 0,1 0 0,1 0 0,0-1 0,22 22 0,-25-29 0,0-1 0,0 0 0,1 0 0,1-1 0,-1 0 0,1-1 0,0 0 0,0 0 0,0-2 0,1 1 0,-1-1 0,1-1 0,0 0 0,0-1 0,0 0 0,0-1 0,-1 0 0,15-2 0,152-25 0,68-7 0,52 24 0,-292 10 0,-1 0 0,1-1 0,-1 1 0,1-1 0,-1 0 0,1-1 0,-1 1 0,0-1 0,0 0 0,0-1 0,0 1 0,0-1 0,0 0 0,-1 0 0,6-4 0,-7 2 0,1 1 0,-1-1 0,0 1 0,0-1 0,-1 0 0,0 0 0,1-1 0,-2 1 0,1 0 0,-1-1 0,1 1 0,-1-1 0,-1 1 0,1-11 0,-1-98 0,-4 0 0,-35-203 0,8 97 0,29 183 0,2 22 0,-1 1 0,0-1 0,-6-22 0,6 34 0,0 0 0,0 0 0,0 0 0,0 0 0,0 0 0,-1 1 0,0-1 0,1 0 0,-1 1 0,0-1 0,0 1 0,0 0 0,-1-1 0,1 1 0,0 0 0,-1 0 0,1 1 0,-1-1 0,0 0 0,0 1 0,-5-2 0,-19-3 0,0 2 0,0 1 0,-1 2 0,1 0 0,-1 2 0,-33 4 0,-11 0 0,11-5 0,40-1 0,-1 1 0,1 1 0,0 1 0,0 1 0,0 0 0,-38 13 0,-327 169 0,371-177-170,0-1-1,-1-1 0,0 0 1,0-1-1,0 0 0,0-2 1,-28 4-1,15-6-6655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3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33 24575,'12'0'0,"16"0"0,21 0 0,15 0 0,19 0 0,9 0 0,0 0 0,-3 0 0,-5-6 0,-11-2 0,-12 0 0,-10 2 0,-14 2-8191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38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24575,'-4'1'0,"0"-1"0,1 1 0,-1 0 0,0 0 0,1 0 0,-1 0 0,1 1 0,-1-1 0,1 1 0,-1 0 0,1 0 0,0 0 0,0 1 0,0-1 0,0 1 0,1-1 0,-1 1 0,1 0 0,-1 0 0,1 0 0,0 1 0,0-1 0,0 0 0,1 1 0,-1-1 0,1 1 0,-1 4 0,-4 13 0,0-1 0,2 1 0,-3 32 0,6-45 0,-8 116 0,11 162 0,2-102 0,-5-174 0,2 0 0,-1 0 0,1 0 0,1 0 0,0-1 0,0 1 0,1 0 0,1-1 0,-1 0 0,1 1 0,8 12 0,-8-16 0,1-1 0,0 1 0,0-1 0,0 0 0,0 0 0,1-1 0,0 1 0,0-1 0,0-1 0,0 1 0,1-1 0,0 0 0,-1 0 0,1-1 0,0 0 0,12 2 0,35 4 0,0-3 0,-1-3 0,1-1 0,0-3 0,0-2 0,96-21 0,-69 5 0,-48 11 0,0 1 0,0 2 0,62-4 0,-60 11 0,-19-1 0,1 1 0,-1-2 0,0 0 0,21-5 0,-32 5 0,-1-1 0,1 1 0,-1-1 0,0 0 0,0 0 0,0 0 0,0-1 0,0 1 0,0-1 0,0 0 0,-1 0 0,1 0 0,-1-1 0,0 1 0,0-1 0,0 0 0,-1 0 0,1 0 0,2-7 0,3-9 0,-2 0 0,0 0 0,-1 0 0,-2-1 0,0 0 0,1-21 0,-5-134 0,-1 120 0,1 0 0,-6-101 0,6 154 0,1-1 0,-1 1 0,0-1 0,0 1 0,-1 0 0,1 0 0,-1-1 0,1 1 0,-1 0 0,0 0 0,0 1 0,-1-1 0,1 0 0,0 1 0,-1-1 0,0 1 0,1 0 0,-1 0 0,0 0 0,0 0 0,0 0 0,0 1 0,-1-1 0,1 1 0,0 0 0,-1 0 0,1 0 0,0 0 0,-1 1 0,-3-1 0,-16-1 0,1 1 0,0 1 0,-40 5 0,24-2 0,-28-1 0,2 1 0,-74 11 0,-161 30 0,201-34 69,67-8-547,1 1 0,-40 10 0,44-6-6348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39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24575,'7'0'0,"7"0"0,7 0 0,13 0 0,12 0 0,17 0 0,15 0 0,6 0 0,1 0 0,-2 0 0,-8 0 0,-12 0 0,-17 0-8191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24575,'-1'56'0,"3"1"0,2 0 0,19 99 0,-4-73 0,42 140 0,-47-180 0,-10-29 0,0-1 0,1 1 0,0-1 0,1-1 0,9 14 0,-12-22 0,0 0 0,0 0 0,1 0 0,-1-1 0,1 0 0,0 1 0,0-2 0,0 1 0,1 0 0,-1-1 0,1 1 0,-1-1 0,1-1 0,0 1 0,0-1 0,0 1 0,0-1 0,6 0 0,56 3 0,115-7 0,-70-1 0,-33 4 0,94-3 0,-147 0 0,-1 0 0,0-1 0,0-2 0,41-14 0,-56 15 0,-1 0 0,0-1 0,0 0 0,0 0 0,-1-1 0,0 0 0,0 0 0,-1-1 0,1 0 0,-2 0 0,11-17 0,-7 9 0,-1-1 0,0-1 0,-1 1 0,-1-1 0,8-30 0,-7 4 0,-3-1 0,-2 0 0,-1 0 0,-8-69 0,2 9 0,4 57 0,1 20 0,-1 1 0,-1-1 0,-1 0 0,-2 1 0,-8-33 0,10 54 0,-1-1 0,1 1 0,-1-1 0,0 1 0,-1 0 0,1 1 0,-1-1 0,0 0 0,-1 1 0,1 0 0,-1 0 0,0 0 0,0 1 0,-1 0 0,1 0 0,-1 0 0,0 1 0,0-1 0,0 1 0,0 1 0,-1-1 0,1 1 0,-1 0 0,0 1 0,1-1 0,-10 1 0,-36-4 0,0 3 0,0 2 0,0 3 0,0 1 0,0 3 0,-63 17 0,18 3 0,1 4 0,-119 57 0,145-61-1365,41-19-5461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618 1539 24575,'-48'-46'0,"-30"-35"0,-4-12 0,-31-40 0,75 84 0,-53-50 0,19 22 0,63 64 0,0 1 0,1-1 0,0 0 0,1 0 0,1-1 0,0 0 0,1-1 0,-7-28 0,4 2 0,1 1 0,0-47 0,5 49 0,1 0 0,1 0 0,12-69 0,-10 94 0,2 0 0,0 0 0,0 0 0,1 0 0,0 0 0,1 1 0,1 0 0,0 0 0,1 1 0,0 0 0,0 0 0,1 1 0,1 0 0,11-9 0,25-15 0,2 2 0,1 2 0,1 3 0,1 1 0,2 3 0,57-17 0,-96 35 0,0 0 0,0 1 0,0 1 0,23-3 0,-30 6 0,-1 0 0,0 1 0,0 0 0,1 0 0,-1 0 0,0 1 0,0 0 0,0 0 0,-1 0 0,1 1 0,0 0 0,-1 0 0,8 5 0,6 7 0,0 1 0,18 19 0,23 21 0,-46-45 0,0 0 0,-1 1 0,0 0 0,-1 1 0,-1 1 0,0-1 0,-1 2 0,0 0 0,-1 0 0,-1 0 0,0 1 0,-1 1 0,7 26 0,58 210 0,-65-213 0,-2 1 0,-1 0 0,-2 0 0,-6 75 0,0-14 0,5-88 0,-1 0 0,-1 0 0,-1 0 0,0 0 0,0 0 0,-1-1 0,-1 1 0,-1-1 0,0 0 0,0 0 0,-1 0 0,-1-1 0,0 0 0,-1 0 0,0-1 0,-1 0 0,0 0 0,-1-1 0,0 0 0,0-1 0,-1 0 0,0 0 0,-1-1 0,0-1 0,0 0 0,-20 8 0,-1-2 0,-1-1 0,0-1 0,-1-2 0,0-1 0,0-2 0,-1-2 0,1-1 0,-39-2 0,54-1-1365,2-1-5461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3.1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24575,'94'43'0,"37"22"0,-64-25 0,-11-9 0,-1 3 0,-2 2 0,-1 3 0,60 57 0,-89-72 0,-6-5 0,1 0 0,1-1 0,0-1 0,2-1 0,36 22 0,-23-19 0,-1 2 0,-1 1 0,-2 1 0,31 29 0,101 116 0,-114-116 0,6-5 55,-26-25-1475,-1 1-5406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4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37 24575,'0'-6'0,"18"-2"0,29 1 0,20 1 0,22 1 0,32 3 0,25 0 0,18 2 0,11 0 0,-7 0 0,-25 0 0,-31 1 0,-35 5 0,-31 2-8191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5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1077 24575,'1'-4'0,"1"-1"0,0 1 0,0 0 0,1 0 0,-1 0 0,1 0 0,0 0 0,0 0 0,0 1 0,6-6 0,3-4 0,242-244 0,-221 226 0,0 3 0,1 2 0,40-25 0,-32 24 0,41-36 0,-42 31 0,2 2 0,78-42 0,-81 51 0,-1-2 0,-1-1 0,-1-2 0,42-40 0,-5 3-13,-58 52-137,-1-1 0,-1 0 0,0-1-1,0 0 1,-2-2 0,1 1 0,-2-1-1,13-21 1,-10 3-6676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6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24575,'6'0'0,"14"0"0,21 0 0,17 6 0,21 2 0,10-1 0,1-1 0,-2-2 0,-4-1 0,-4-1 0,-11-2 0,-10 0 0,-9 0 0,-14 0-8191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6.8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24575,'0'18'0,"0"18"0,0 20 0,0 14 0,0 12 0,0-2 0,0-2 0,0-8 0,0-11 0,0-15-8191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709 1099 24575,'-170'2'0,"-185"-5"0,347 2 0,1-1 0,-1 1 0,1-2 0,0 1 0,0 0 0,0-1 0,0-1 0,0 1 0,1-1 0,-1 0 0,1-1 0,0 1 0,0-1 0,1 0 0,0-1 0,-1 1 0,2-1 0,-1 0 0,1 0 0,-6-12 0,2 3 0,1 0 0,0 0 0,1-1 0,1 0 0,1 0 0,0 0 0,1-1 0,-2-22 0,5 14 0,1 1 0,1-1 0,2 0 0,0 0 0,1 1 0,1 0 0,2 0 0,0 1 0,2 0 0,0 0 0,2 1 0,0 0 0,16-20 0,21-24 0,3 3 0,97-93 0,-128 136 0,0 0 0,2 2 0,0 0 0,1 2 0,0 0 0,2 2 0,-1 1 0,2 1 0,0 1 0,0 1 0,1 1 0,0 2 0,0 1 0,1 1 0,54-2 0,-45 7 0,-1 1 0,53 10 0,-74-8 0,-1 1 0,1 1 0,-1 0 0,0 1 0,0 1 0,-1 0 0,0 1 0,17 12 0,-17-9 0,-1 0 0,0 1 0,0 1 0,-1 0 0,-1 1 0,0 1 0,-1-1 0,-1 1 0,0 1 0,-1 0 0,-1 0 0,0 1 0,-1-1 0,-1 1 0,5 33 0,-1 14 0,-4 0 0,-2 0 0,-6 71 0,0-28 0,4-51 0,0-22 0,-1-1 0,-1 1 0,-9 47 0,8-72 0,0 0 0,-1-1 0,1 1 0,-2-1 0,1 0 0,-1 0 0,0 0 0,-1-1 0,0 1 0,0-1 0,0 0 0,-1-1 0,0 1 0,-1-1 0,1 0 0,-1-1 0,-15 10 0,-12 4-136,-1-1-1,0-2 1,-1-2-1,-1-1 1,-1-2-1,1-1 1,-2-2-1,1-2 0,-72 3 1,71-10-6690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49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24575,'12'0'0,"16"-6"0,15-2 0,25 0 0,12 2 0,5 2 0,-7 1 0,-9 2 0,-12 0 0,-9 1 0,-6 1 0,-11-1-8191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1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109 470 24575,'-4'5'0,"1"1"0,0-1 0,0 1 0,1 0 0,-1 0 0,1 0 0,0 0 0,1 1 0,0-1 0,0 0 0,0 1 0,1-1 0,0 13 0,-1 2 0,-36 292 0,16-171 0,-2 186 0,23-322 0,0 0 0,0 0 0,0 0 0,1 1 0,0-1 0,0 0 0,1 0 0,0 0 0,0 0 0,0-1 0,3 7 0,-2-9 0,0 0 0,0 1 0,0-1 0,1 0 0,-1-1 0,1 1 0,-1 0 0,1-1 0,0 0 0,0 0 0,0 0 0,0 0 0,0-1 0,1 0 0,-1 0 0,8 1 0,53 7 0,0-3 0,0-3 0,70-6 0,-51 1 0,493-5 0,-571 7 0,-1-1 0,0 1 0,0-1 0,0 0 0,0 0 0,0 0 0,0 0 0,-1-1 0,1 0 0,0 0 0,-1-1 0,1 1 0,-1-1 0,0 0 0,0 0 0,0 0 0,4-5 0,-1 0 0,-1 0 0,0 0 0,0-1 0,-1 0 0,0 0 0,-1 0 0,6-19 0,-2 3 0,-2-1 0,0 0 0,-2 0 0,1-39 0,-6-111 0,-2 88 0,0-557 0,1 624 0,0-1 0,-2 1 0,-1 0 0,-1 0 0,0 1 0,-12-25 0,5 12 0,11 28 0,0 0 0,-1 0 0,0 0 0,0 0 0,0 1 0,-1-1 0,0 1 0,0 0 0,0 0 0,0 0 0,0 1 0,-1-1 0,0 1 0,0 0 0,1 1 0,-2-1 0,1 1 0,0 0 0,0 0 0,-1 0 0,1 1 0,-8-1 0,-14-2 0,0 1 0,-1 2 0,-38 2 0,27 0 0,-118 0 0,-315 7 0,454-7 0,0 0 0,0 2 0,1 0 0,-1 0 0,-29 12 0,43-14 0,1 0 0,0 1 0,-1-1 0,1 1 0,0 0 0,0 0 0,0 0 0,0 1 0,1-1 0,-1 1 0,0-1 0,1 1 0,0 0 0,0 0 0,0 0 0,0 0 0,0 0 0,1 1 0,-1-1 0,1 0 0,0 1 0,0-1 0,0 1 0,0-1 0,1 1 0,-1 0 0,1-1 0,0 1 0,0 0 0,0-1 0,1 1 0,-1 0 0,1-1 0,2 5 0,49 155 0,-24-82 0,-11-30-116,42 141 366,-51-157-625,-1-1 0,-2 2 1,1 59-1,-6-65-6451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2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24575,'6'0'0,"8"0"0,7 0 0,13 0 0,6 0 0,3 0 0,-1 0 0,-1 0 0,5 0 0,6 0 0,6 0 0,6 0 0,3 0 0,-3 0 0,-6-6 0,-8-2 0,-12 0-8191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4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24575,'0'715'0,"0"-671"0,7 47 0,-5-77 0,0-1 0,1 0 0,0 1 0,1-1 0,1 0 0,0-1 0,12 22 0,-14-30 0,0 0 0,1-1 0,0 1 0,0-1 0,0 0 0,0 0 0,0 0 0,0 0 0,1-1 0,-1 0 0,1 0 0,0 0 0,0 0 0,-1-1 0,1 0 0,7 1 0,13 2 0,1-2 0,26 0 0,-27-2 0,524-1 0,-197-3 0,-339 4 0,0 0 0,-1-1 0,1 0 0,0-1 0,-1-1 0,0 1 0,23-10 0,-30 9 0,1 0 0,0 0 0,-1-1 0,0 0 0,0 0 0,0 0 0,0-1 0,-1 1 0,0-1 0,1 0 0,-2-1 0,1 1 0,-1-1 0,0 1 0,0-1 0,0 0 0,2-9 0,3-12 0,-1-1 0,-1 0 0,-2-1 0,2-50 0,-12-123 0,2 114 0,4 76 0,0-7 0,-1-1 0,-1 1 0,-7-30 0,7 43 0,0 0 0,0 0 0,-1 0 0,0 0 0,0 1 0,0-1 0,-1 1 0,0 0 0,0 0 0,0 0 0,-1 0 0,1 1 0,-1 0 0,-8-6 0,-14-7 0,-2 1 0,-1 1 0,1 2 0,-2 1 0,0 1 0,-59-12 0,21 13 0,1 4 0,-2 3 0,-78 6 0,41-1 0,8-1 0,-159 21 0,195-15 61,-65 0 0,-57 7-1548,143-6-5339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4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24575,'1188'0'0,"-1157"-1"0,46-9 0,-46 5 0,45-1 0,34 5 0,212 3 0,-319-2 0,-1 0 0,1 1 0,-1-1 0,1 0 0,-1 1 0,1 0 0,-1-1 0,0 1 0,1 0 0,-1 0 0,0 0 0,0 1 0,0-1 0,0 0 0,0 1 0,0 0 0,0-1 0,0 1 0,-1 0 0,1 0 0,0 0 0,-1 0 0,0 0 0,2 4 0,1 2 0,-2 1 0,0 0 0,0 0 0,0 0 0,0 14 0,3 12 0,8 74 0,-4 1 0,-9 176 0,-3-117 0,1 31 0,5 214 0,0-390 0,1 1 0,9 31 0,6 39 0,-19-89 0,0 0 0,1 0 0,0 1 0,0-1 0,1 0 0,0 0 0,0-1 0,0 1 0,1 0 0,0-1 0,0 1 0,0-1 0,5 6 0,-4-7 0,0-1 0,0 0 0,1 0 0,-1 0 0,0-1 0,1 0 0,0 0 0,-1 0 0,1 0 0,0-1 0,0 0 0,0 0 0,0 0 0,0 0 0,0-1 0,8 0 0,409-6 0,533 6 0,-934-2 0,0 0 0,0-1 0,0-1 0,20-7 0,-19 5 0,-1 1 0,1 0 0,39-1 0,-30 5 0,8 1 0,1-1 0,70-13 0,-3-7-1365,-83 18-5461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5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24575,'6'0'0,"14"0"0,9 0 0,13 0 0,10 0 0,3 0 0,-3 0 0,-9 0-8191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7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137 157 24575,'-1'1'0,"-1"-1"0,1 0 0,0 1 0,0-1 0,-1 1 0,1-1 0,0 1 0,0 0 0,0 0 0,-1-1 0,1 1 0,0 0 0,0 0 0,0 0 0,1 0 0,-1 0 0,0 0 0,0 1 0,0-1 0,1 0 0,-1 0 0,1 1 0,-1-1 0,1 0 0,-1 0 0,1 1 0,0-1 0,0 2 0,-7 47 0,7-44 0,-6 441 0,8-259 0,-2-173 0,1 0 0,0 0 0,1 0 0,0 0 0,2 0 0,0-1 0,8 23 0,-9-31 0,0-1 0,0 1 0,0-1 0,0 0 0,1 0 0,0 0 0,0 0 0,0-1 0,1 1 0,-1-1 0,1 0 0,0 0 0,0-1 0,1 0 0,-1 0 0,1 0 0,0 0 0,-1-1 0,1 0 0,12 3 0,50 3 0,0-3 0,129-7 0,-92-1 0,-20 4 0,-38 0 0,0-1 0,85-13 0,-124 12 0,-1-1 0,1-1 0,-1 1 0,0-1 0,0 0 0,0-1 0,0 0 0,-1 0 0,1 0 0,-1-1 0,0 0 0,-1 0 0,9-9 0,-6 4 0,-1 0 0,0-1 0,-1 1 0,0-1 0,-1 0 0,0-1 0,5-20 0,-1-7 0,-3 0 0,-1 0 0,-2-1 0,-2-49 0,0-20 0,-12-217 0,10 308 0,-2 0 0,-1 0 0,0 1 0,-1-1 0,0 1 0,-13-25 0,14 35 0,1 1 0,-1 0 0,0 0 0,-1 0 0,1 0 0,-1 1 0,0 0 0,0 0 0,-1 0 0,0 0 0,0 1 0,0 0 0,0 1 0,0-1 0,-1 1 0,0 0 0,0 1 0,1-1 0,-11-1 0,-47-3 0,-1 2 0,1 3 0,-78 7 0,41-1 0,-360 2 0,394 0-1365,37 2-5461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3:58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24575,'12'0'0,"16"0"0,22 0 0,7 0 0,7 0 0,4 0 0,-3 0 0,-7 0 0,-7 0 0,-13 0-8191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4:01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24575,'-6'0'0,"-8"0"0,4 6 0,16 15 0,19 8 0,11 1 0,6-6 0,-5-1 0,-8-4-8191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13:34:03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357 1 24575,'-1'4'0,"0"0"0,0 1 0,0-1 0,0 0 0,-1 1 0,0-1 0,0 0 0,0 0 0,0 0 0,-6 6 0,-32 39 0,33-40 0,-14 12 0,-1 0 0,-48 33 0,43-33 0,-49 45 0,68-56 0,0 1 0,1-1 0,0 1 0,1 0 0,0 1 0,1 0 0,0 0 0,1 0 0,0 0 0,1 0 0,1 1 0,0 0 0,0-1 0,1 1 0,1 0 0,2 20 0,2 15 0,3-1 0,2 0 0,15 48 0,-13-53 60,6 50 0,-15-82-195,-1 1 0,0 0 0,0-1 0,-2 1 0,1 0 0,-1 0 0,-1-1 0,0 1 0,0-1 0,-6 15 0,-7 0-6691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5:24.7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0 470 24575,'2'-16'0,"0"0"0,1 0 0,0 1 0,2-1 0,10-27 0,8-27 0,-10-3 0,-11 54 0,1 0 0,1-1 0,1 2 0,0-1 0,1 0 0,11-21 0,-14 36 0,0 0 0,1 0 0,-1 1 0,1-1 0,-1 1 0,1 0 0,0 0 0,0 0 0,1 1 0,-1-1 0,1 1 0,-1 0 0,1 1 0,-1-1 0,1 1 0,0 0 0,0 0 0,0 0 0,6 0 0,16-1 0,-1 2 0,39 3 0,-27 0 0,168-1 0,43 2 0,-244-4 0,1 0 0,-1 1 0,0-1 0,0 1 0,-1 0 0,1 1 0,0-1 0,0 1 0,0 0 0,-1 0 0,1 1 0,-1-1 0,0 1 0,0 0 0,6 5 0,-6-3 0,0 0 0,-1 0 0,0 0 0,0 0 0,0 1 0,0-1 0,-1 1 0,0 0 0,0 0 0,-1-1 0,1 1 0,0 9 0,2 36 21,-2 1 0,-8 97-1,0-29-1447,5-83-5399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5:28.6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215 1 24575,'-13'0'0,"1"0"0,-1 1 0,1 0 0,-1 0 0,1 2 0,0-1 0,-13 6 0,20-6 0,1 0 0,0 1 0,0-1 0,0 1 0,1 0 0,-1 0 0,0 0 0,1 1 0,0-1 0,0 1 0,0 0 0,0 0 0,1 0 0,-1 0 0,1 0 0,0 0 0,0 1 0,1-1 0,-1 1 0,1-1 0,-1 9 0,-2 17 0,1 0 0,1 0 0,4 41 0,-1-40 0,0 0 0,-3 0 0,-6 40 0,6-60 0,-17 106 0,17-103 0,1 0 0,1 0 0,0 0 0,1 0 0,1 0 0,4 18 0,-5-28 0,1 0 0,-1 0 0,1 1 0,0-1 0,1-1 0,-1 1 0,1 0 0,-1-1 0,1 1 0,0-1 0,1 0 0,-1 0 0,0 0 0,1 0 0,0-1 0,-1 1 0,1-1 0,0 0 0,0 0 0,1 0 0,-1-1 0,0 1 0,9 0 0,-6 0 0,1-1 0,-1-1 0,1 1 0,-1-1 0,1-1 0,-1 1 0,1-1 0,-1-1 0,1 1 0,-1-1 0,0-1 0,0 1 0,10-6 0,0-1 0,-2 2 0,0 0 0,-1-2 0,0 1 0,-1-2 0,0 0 0,0 0 0,-1-1 0,14-16 0,-25 26 0,0-1 0,0 1 0,0-1 0,-1 0 0,1 1 0,0-1 0,-1 0 0,1 0 0,-1 1 0,1-1 0,-1 0 0,0 0 0,0 0 0,0 0 0,0 0 0,0 1 0,0-1 0,0 0 0,-1 0 0,1 0 0,-1 0 0,1 1 0,-1-1 0,-1-2 0,-1 0 0,1 0 0,-1 1 0,0-1 0,-1 1 0,1 0 0,0-1 0,-1 2 0,0-1 0,-7-4 0,-2 0 0,0 0 0,-1 1 0,0 1 0,0 0 0,-23-4 0,0 5-233,0 2-1,-50 2 0,71 1-430,-15 0-6162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5:32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1 619 24575,'0'-527'0,"0"518"0,0 2 0,0 0 0,0 0 0,1 0 0,0-1 0,2-8 0,-2 14 0,-1 0 0,1 1 0,0-1 0,0 1 0,0-1 0,0 0 0,0 1 0,0 0 0,0-1 0,0 1 0,0 0 0,1-1 0,-1 1 0,0 0 0,1 0 0,-1 0 0,1 0 0,-1 0 0,1 1 0,0-1 0,-1 0 0,1 1 0,0-1 0,-1 1 0,1 0 0,0-1 0,2 1 0,38-1 0,0 2 0,48 7 0,26 2 0,403-10 0,79 2 0,-592-1 0,18-1 0,0 1 0,-1 1 0,1 1 0,-1 1 0,0 2 0,33 11 0,-52-15 0,0 0 0,-1 1 0,1 0 0,-1-1 0,0 1 0,0 0 0,0 1 0,0-1 0,0 1 0,-1-1 0,0 1 0,1 0 0,-1 0 0,-1 0 0,1 0 0,0 0 0,-1 0 0,0 0 0,0 1 0,0-1 0,0 8 0,0 11 0,-1 0 0,-1 0 0,-4 25 0,1-2 0,4-34 0,-4 59 0,-17 104 0,15-143-1365,2-4-5461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5:34.2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75 0 24575,'0'6'0,"0"8"0,0 8 0,0 5 0,0 11 0,0 11 0,-6 3 0,-8-1 0,-2-4 0,2-4 0,4-2 0,3-3 0,3-2 0,2-1 0,1 0 0,1-1 0,1 1 0,-1-6-8191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5:36.45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212 47 24575,'-53'62'0,"34"-39"0,-33 33 0,42-47 0,1 1 0,0 0 0,0 0 0,2 1 0,-1 1 0,-9 17 0,14-23 0,0 1 0,1-1 0,-1 1 0,1-1 0,1 1 0,-1 0 0,1 0 0,0 0 0,1 0 0,-1 0 0,1 0 0,1 0 0,-1 0 0,3 8 0,-2-11 0,1-1 0,0 0 0,-1 1 0,1-1 0,0 0 0,1 0 0,-1-1 0,0 1 0,1 0 0,0-1 0,-1 1 0,1-1 0,0 0 0,0 0 0,0 0 0,1-1 0,-1 1 0,0-1 0,1 1 0,-1-1 0,1 0 0,-1 0 0,1-1 0,-1 1 0,1-1 0,0 0 0,-1 0 0,1 0 0,4-1 0,3 1 0,0-1 0,1 0 0,-1-1 0,-1 0 0,1-1 0,0 0 0,-1-1 0,15-7 0,3-4 0,0-2 0,-1-1 0,-1-1 0,46-44 0,-65 57 0,-1-2 0,1 1 0,-1-1 0,0 0 0,-1 0 0,0 0 0,0-1 0,-1 0 0,0 0 0,-1 0 0,1 0 0,-2-1 0,0 1 0,0-1 0,0 0 0,-1 1 0,-1-1 0,0 0 0,0 0 0,-2-13 0,1 19 0,-1-1 0,1 1 0,-1 0 0,0 0 0,0 0 0,0 0 0,0 0 0,-1 1 0,1-1 0,-1 1 0,0-1 0,0 1 0,-1 0 0,1 0 0,-1 0 0,1 1 0,-1-1 0,0 1 0,0 0 0,0 0 0,0 0 0,0 1 0,0-1 0,-1 1 0,1 0 0,-7 0 0,-4-2 0,-1 2 0,1 0 0,-1 1 0,1 0 0,0 1 0,-23 4 0,33-3-114,-1-1 1,1 1-1,0 0 0,0 0 0,-1 0 1,1 1-1,1-1 0,-1 1 0,0 0 1,1 1-1,-8 6 0,-9 15-6712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28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24575,'4'0'0,"4"0"0,5 0 0,4 0 0,6 0 0,6 0 0,6 0 0,4 0 0,2 0 0,-2 0 0,0-8 0,-4-1 0,-7 0-8191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6:01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252 701 24575,'-9'-1'0,"-1"0"0,1-1 0,-1 1 0,1-2 0,0 1 0,0-1 0,0-1 0,0 0 0,1 0 0,-12-7 0,4 1 0,1-1 0,0-1 0,1 0 0,-18-20 0,26 24 0,1 1 0,0-1 0,1 1 0,0-1 0,0 0 0,0-1 0,1 1 0,1-1 0,-1 0 0,1 1 0,-1-18 0,0-12 0,3-57 0,1 67 0,-1-15 0,-1 18 0,1-1 0,1 1 0,2-1 0,10-48 0,-11 69 0,-1 0 0,1 0 0,0 0 0,0 1 0,0-1 0,1 0 0,-1 1 0,1 0 0,0 0 0,1-1 0,-1 2 0,1-1 0,0 0 0,0 1 0,0 0 0,0 0 0,0 0 0,1 0 0,-1 1 0,1-1 0,0 1 0,-1 1 0,1-1 0,0 0 0,0 1 0,1 0 0,-1 1 0,0-1 0,0 1 0,7 0 0,3 2 0,-1 1 0,0 0 0,0 1 0,0 0 0,0 2 0,-1-1 0,0 2 0,0 0 0,0 0 0,16 13 0,41 21 0,-57-33 0,1 0 0,-1 1 0,0 0 0,-1 1 0,0 0 0,-1 1 0,0 0 0,0 1 0,-1 0 0,-1 1 0,0 0 0,-1 0 0,0 1 0,8 21 0,-10-19 0,0 1 0,-1 0 0,-1 0 0,0 0 0,-2 0 0,0 0 0,0 1 0,-2-1 0,0 1 0,-1-1 0,-1 1 0,-8 32 0,8-43 7,0-1 0,-1 1 0,1-1 0,-2 0 0,1 0 1,-1 0-1,1 0 0,-2 0 0,1-1 0,-1 0 0,0 0 0,0 0 0,0 0 0,0-1 0,-1 0 0,-10 6 0,0-2-255,0-1 1,-1-1-1,0 0 1,0-1-1,-25 4 1,10-4-6579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8:06:16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884 922 24575,'-3'1'0,"-1"-1"0,1 1 0,0 0 0,0 0 0,-1 0 0,1 0 0,0 1 0,0-1 0,0 1 0,1 0 0,-1 0 0,0 0 0,1 0 0,-4 3 0,-35 40 0,28-30 0,-41 52 0,36-42 0,-1-2 0,-43 42 0,55-59 0,-1 0 0,-1 0 0,1 0 0,-1-1 0,0-1 0,0 1 0,0-2 0,0 1 0,-1-1 0,0 0 0,1-1 0,-1 0 0,-11 0 0,-9 0 0,0-1 0,-1-2 0,-44-6 0,61 5 0,1-1 0,0-1 0,1 0 0,-1-1 0,1 0 0,0-1 0,0 0 0,0-1 0,1 0 0,-14-12 0,9 3 0,1 1 0,0-2 0,2 0 0,0 0 0,0-1 0,2-1 0,0 0 0,1-1 0,2 0 0,-1 0 0,2-1 0,1 0 0,1 0 0,-4-27 0,0-34 0,3 0 0,6-121 0,2 98 0,-3 27 0,3-88 0,-2 160 0,1 1 0,0-1 0,0 1 0,0-1 0,1 1 0,-1 0 0,2-1 0,-1 1 0,0 0 0,1 0 0,0 1 0,0-1 0,0 0 0,1 1 0,5-5 0,-3 3 0,0 1 0,1 1 0,0-1 0,0 1 0,0 0 0,1 1 0,-1-1 0,1 1 0,11-2 0,11-1 0,1 2 0,0 0 0,0 3 0,41 2 0,-71-1 0,14 1 0,0 1 0,0 1 0,0 1 0,0 0 0,-1 0 0,1 2 0,-1 0 0,-1 0 0,1 2 0,-1-1 0,0 2 0,19 16 0,-10-7 0,-2 1 0,0 1 0,-1 1 0,-1 0 0,-1 2 0,15 26 0,160 280 0,-182-309-136,-1 0-1,0 0 1,-2 1-1,-1-1 1,0 2-1,-1-1 1,-2 0-1,0 1 0,0 37 1,-3-21-6690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06:55.9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0 108 24575,'106'-5'0,"151"-26"0,68-4 0,476 33 0,-384 5 0,4000-3 0,-4388-2 0,0-1 0,46-10 0,-42 6 0,49-4 0,151 9-98,-159 3-1169,-40-1-5559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06:56.2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24575,'0'-1'-8191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0:07:09.4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24575,'6'2'0,"0"-1"0,-1 1 0,1 0 0,0 1 0,-1-1 0,1 1 0,-1 1 0,0-1 0,0 0 0,0 1 0,7 7 0,17 12 0,-5-12 0,-1 0 0,2-1 0,33 9 0,14 5 0,-41-14 0,-1-1 0,1-2 0,0-1 0,63 4 0,131-11 0,-107-2 0,-61 4 0,-33 1 0,0-2 0,1 0 0,-1-2 0,0-1 0,0 0 0,37-12 0,-23 3 0,-1 1 0,2 2 0,-1 1 0,1 2 0,74-1 0,-46 3 0,122-26 0,35-3 0,343 28 0,-288 9 0,4589-4-1365,-4839 0-5461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9:20:18.62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24575,'1'1'0,"-1"0"0,0 0 0,0 0 0,1 0 0,-1 0 0,0 0 0,1 0 0,-1 0 0,1 0 0,0 0 0,-1 0 0,1 0 0,0-1 0,-1 1 0,1 0 0,0 0 0,0-1 0,0 1 0,0 0 0,-1-1 0,1 1 0,0-1 0,0 0 0,0 1 0,0-1 0,0 0 0,2 1 0,34 5 0,-30-5 0,262 8 0,-186-11 0,142 17 0,-179-10 0,34 4 0,-75-8 0,0 0 0,0 0 0,0 1 0,0 0 0,0 0 0,0 0 0,0 0 0,0 1 0,-1 0 0,1 0 0,3 4 0,-4-2 0,-1 1 0,0 0 0,0 0 0,0 0 0,-1 0 0,0 1 0,0-1 0,0 1 0,-1-1 0,0 1 0,-1 0 0,1-1 0,-1 1 0,0 0 0,-2 7 0,2 7 0,-3 594 0,-2-174 0,5 3610 0,0-4050 0,0 7 0,0 1 0,0-1 0,-1 1 0,-4 14 0,5-21 0,-1 1 0,0-1 0,0 1 0,0-1 0,0 0 0,-1 0 0,1 0 0,-1 1 0,1-1 0,-1-1 0,0 1 0,0 0 0,0 0 0,0-1 0,0 1 0,0-1 0,0 1 0,0-1 0,-1 0 0,1 0 0,-3 1 0,-11 3 0,-1-2 0,0 0 0,1 0 0,-34-1 0,-78-6 0,47 0 0,-312 0-1365,350 4-5461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9:20:20.4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24575,'12'-1'0,"10"1"0,7 0 0,5 0 0,9 0 0,2 0 0,6 0 0,6 0 0,6 0 0,4 0 0,2 0 0,2 0 0,1 0 0,-6 0 0,-8 0 0,-9 0 0,-11 0-8191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9:20:2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31 24575,'0'-1'0,"0"0"0,1 0 0,-1 0 0,0 0 0,1 0 0,-1 0 0,1 0 0,0 0 0,-1 0 0,1 0 0,0 0 0,0 0 0,-1 0 0,1 1 0,0-1 0,0 0 0,0 0 0,0 1 0,0-1 0,0 1 0,0-1 0,0 1 0,0-1 0,0 1 0,0 0 0,1 0 0,-1-1 0,2 1 0,41-5 0,-34 4 0,72-3 0,129 11 0,82 26 0,-157-16 0,-99-13 0,207 31 0,-232-33 0,0 1 0,0 0 0,0 1 0,0 0 0,0 1 0,-1 0 0,17 11 0,-23-12 0,1 0 0,-1 1 0,-1-1 0,1 1 0,-1 1 0,1-1 0,-1 0 0,-1 1 0,1 0 0,-1 0 0,0 0 0,-1 0 0,1 1 0,2 12 0,2 21 0,-3 1 0,-1 0 0,-2 1 0,-1-1 0,-9 55 0,2 0 0,-15 1499-1013,24-1164 1032,-1 1696 975,1-2036-994,3 1 0,4-1 0,24 103 0,-22-139 0,-3 1 0,1 76 0,-12 115 0,0-80 0,3 380 0,-1-521 0,0-1 0,-2 1 0,-1-1 0,-1 1 0,-1-1 0,-14 34 0,17-53 0,0 1 0,-1-1 0,0 1 0,0-1 0,-1 0 0,1 0 0,-1-1 0,-1 1 0,1-1 0,-1-1 0,0 1 0,0-1 0,0 0 0,0 0 0,-1 0 0,0-1 0,0 0 0,0-1 0,0 1 0,0-1 0,-8 1 0,-17 1 0,1-1 0,-1-1 0,-58-5 0,-22 3 0,-171 51-254,217-36-857,6-2-5715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09:20:28.45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24575,'12'0'0,"16"0"0,21 0 0,9 0 0,0 0 0,-4 0 0,-5 0 0,-5 0 0,-4 0 0,4 0 0,5 0 0,8 0 0,5 0 0,4 0 0,-3 0 0,-6 0 0,-12 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0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325 199 24575,'2'-41'0,"0"30"0,-1 1 0,0-1 0,-1 1 0,0-1 0,-1 0 0,0 1 0,-1-1 0,0 1 0,-6-18 0,6 25 0,0 1 0,0-1 0,-1 0 0,1 1 0,-1 0 0,1-1 0,-1 1 0,0 0 0,0 0 0,0 1 0,0-1 0,0 1 0,0-1 0,0 1 0,-1 0 0,1 0 0,-1 1 0,1-1 0,0 0 0,-1 1 0,1 0 0,-1 0 0,1 0 0,-1 1 0,1-1 0,-1 1 0,1-1 0,-4 3 0,-4-1 0,0 2 0,0 0 0,1 0 0,0 0 0,-1 2 0,2-1 0,-13 10 0,8-5 0,1 1 0,1 1 0,0 0 0,1 0 0,0 1 0,1 1 0,-13 20 0,20-28 0,-1 0 0,1 0 0,1 1 0,-1-1 0,1 1 0,0 0 0,1 0 0,0 0 0,0 0 0,0 0 0,1 0 0,0 0 0,0 0 0,0 0 0,1 0 0,1-1 0,-1 1 0,1 0 0,0 0 0,4 9 0,-4-13 0,0-1 0,-1 0 0,1 0 0,0 0 0,0 0 0,0 0 0,0 0 0,0 0 0,0-1 0,1 1 0,-1-1 0,0 1 0,1-1 0,-1 0 0,1 0 0,0 0 0,-1 0 0,1-1 0,5 1 0,62 3 0,-26-3 0,-11 2 0,-18-2 0,1 1 0,-1 0 0,0 1 0,25 9 0,-36-11 0,-1 1 0,0 0 0,1-1 0,-1 1 0,0 0 0,0 1 0,0-1 0,0 1 0,0-1 0,-1 1 0,1 0 0,-1 0 0,0 0 0,0 0 0,0 0 0,0 1 0,0-1 0,-1 1 0,1-1 0,-1 1 0,0-1 0,0 1 0,-1 0 0,1 3 0,2 16 0,-1-1 0,-1 0 0,-1 1 0,-2-1 0,0 0 0,-5 25 0,5-44 4,1-1 0,0 1 0,0-1 0,-1 0 0,1 0 0,-1 1 0,0-1 0,0 0 0,0-1 0,0 1 0,0 0 0,0 0 0,0-1 0,0 1 0,-1-1 0,1 0 0,-1 0 0,1 0 0,-1 0 0,1 0 0,-1 0 0,0-1 0,1 1 0,-1-1 0,0 0 0,1 0 0,-1 0 0,0 0 0,-4-1 0,-6 0-252,1-1 1,0 0-1,0 0 1,0-2-1,-13-4 1,3-2-6579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33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702 1189 24575,'-1'-1'0,"1"0"0,-1 0 0,1 0 0,-1 0 0,1 0 0,-1 0 0,0 0 0,0 0 0,1 1 0,-1-1 0,0 0 0,0 0 0,0 1 0,0-1 0,0 1 0,0-1 0,0 1 0,0-1 0,0 1 0,0-1 0,0 1 0,0 0 0,0 0 0,-1-1 0,1 1 0,0 0 0,-2 0 0,-38-3 0,35 3 0,-203-2 0,113 3 0,90-1 0,1 0 0,-1-1 0,1 0 0,-1 0 0,1-1 0,0 1 0,-1-1 0,1 0 0,0 0 0,0-1 0,0 0 0,1 0 0,-1 0 0,1 0 0,-1-1 0,-6-6 0,-2-6 0,-1-1 0,2 0 0,-13-22 0,-7-10 0,10 19 0,1-2 0,-29-60 0,42 76 0,2-1 0,0 0 0,0-1 0,2 1 0,0-1 0,2 0 0,-2-35 0,3-68 0,5-126 0,-3 240 0,0 0 0,1 0 0,-1 0 0,2 0 0,-1 0 0,1 1 0,0-1 0,0 1 0,1 0 0,-1 0 0,9-10 0,5-3 0,37-34 0,-21 22 0,-25 22 0,1 0 0,0 0 0,1 1 0,0 0 0,0 1 0,0 0 0,1 1 0,0 0 0,0 0 0,1 1 0,0 1 0,0 0 0,0 0 0,0 2 0,0-1 0,1 1 0,16 0 0,7 2 0,166 4 0,-172 1 0,-1 1 0,0 1 0,51 20 0,-61-19 0,-1 2 0,0 0 0,0 1 0,-1 1 0,0 0 0,-1 2 0,-1 0 0,0 0 0,0 1 0,21 32 0,-24-26 0,-1 1 0,-1-1 0,-1 2 0,10 38 0,-16-52 0,6 25 0,-1 1 0,-2 0 0,3 60 0,-10 112 0,-1-89 0,2-104 0,0 21 0,-5 45 0,3-66 0,-1-1 0,0 0 0,-1 0 0,-1 0 0,1-1 0,-13 21 0,14-26 0,-2 1 0,1-1 0,-1 0 0,0 0 0,0-1 0,-1 0 0,0 0 0,0 0 0,-1 0 0,1-1 0,-1 0 0,0-1 0,-1 0 0,1 0 0,-1 0 0,0-1 0,0 0 0,0 0 0,0-1 0,0 0 0,-10 0 0,-24 4-6,-1-2 1,0-1-1,-59-6 0,15 1-1336,64 2-5484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48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2330 24575,'339'2'0,"363"-5"0,-607-6 0,-1-3 0,110-30 0,-11 2 0,-39 15 0,13 4 0,-145 17 0,0 0 0,0-2 0,0 0 0,-1-2 0,0 0 0,37-21 0,-43 19 0,-1 0 0,0 0 0,-1-2 0,0 0 0,-1 0 0,0-1 0,-1 0 0,-1-1 0,13-22 0,-10 14 0,-2 0 0,0-1 0,-1 0 0,-2-1 0,12-47 0,-15 26 0,-1-1 0,-2-1 0,-6-65 0,0 3 0,4-246 0,-2 336 0,-1-1 0,-1 1 0,0 0 0,-1 0 0,-1 1 0,-13-26 0,-5-20 0,4 4 0,7 24 0,1 0 0,2-1 0,1 0 0,2-1 0,1 0 0,0-39 0,5-24 0,4-102 0,-2 201 0,-1 0 0,1 0 0,-1 0 0,1 0 0,0-1 0,0 1 0,-1 0 0,1 1 0,1-1 0,-1 0 0,0 0 0,0 0 0,1 1 0,-1-1 0,1 0 0,0 1 0,-1 0 0,1-1 0,0 1 0,0 0 0,0 0 0,-1 0 0,1 0 0,5-1 0,4-2 0,1 1 0,0 0 0,19-1 0,-5 0 0,326-53 0,-293 51 0,102 3 0,-110 5 0,0-3 0,0-2 0,52-10 0,-39 2 0,79-2 0,-97 10 0,109-16 0,223 17 59,-199 4-1483,-158-2-5402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0.9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24575,'720'0'0,"-672"-4"-1365,-25-1-5461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7:58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367 172 24575,'0'-6'0,"0"-4"0,0 0 0,0 0 0,-1 0 0,-1 0 0,-3-15 0,4 22 0,0 0 0,-1 0 0,1 0 0,-1 1 0,0-1 0,0 0 0,0 1 0,0-1 0,0 1 0,0 0 0,-1-1 0,1 1 0,-1 0 0,0 1 0,1-1 0,-1 0 0,0 1 0,0-1 0,0 1 0,0 0 0,-4-1 0,-28-9 0,14 4 0,0 1 0,0 0 0,-1 2 0,-30-3 0,42 6 0,1 1 0,0 0 0,0 0 0,0 1 0,0 0 0,0 1 0,-17 5 0,23-6 0,0 1 0,0-1 0,1 1 0,-1 0 0,1 0 0,-1 0 0,1 0 0,0 1 0,0-1 0,0 0 0,0 1 0,0 0 0,1-1 0,-1 1 0,1 0 0,0 0 0,-1 0 0,1 0 0,1 0 0,-1 0 0,0 0 0,1 0 0,-1 0 0,1 1 0,0-1 0,1 3 0,-3 16 0,2 0 0,1 0 0,1 0 0,0-1 0,10 39 0,-10-54 0,0 0 0,1 0 0,-1 0 0,1 0 0,0 0 0,1-1 0,-1 0 0,1 1 0,0-1 0,1-1 0,-1 1 0,1-1 0,0 1 0,0-1 0,0 0 0,0-1 0,1 0 0,0 0 0,-1 0 0,1 0 0,0-1 0,0 0 0,1 0 0,7 1 0,4 1 0,0 2 0,-1 0 0,1 1 0,-1 0 0,-1 1 0,29 20 0,-20-11 0,-2 1 0,0 0 0,33 37 0,-51-49 0,0 1 0,-1-1 0,0 1 0,0 0 0,0 0 0,-1 0 0,0 0 0,-1 1 0,0-1 0,0 1 0,0-1 0,-1 1 0,1 12 0,-2-16 0,0-1 0,0 0 0,0 0 0,0 0 0,-1 0 0,1 0 0,-1 0 0,0 0 0,0 0 0,0 0 0,0 0 0,0 0 0,-1 0 0,0-1 0,1 1 0,-1 0 0,0-1 0,0 0 0,0 1 0,0-1 0,-1 0 0,1 0 0,-1 0 0,1 0 0,-1-1 0,0 1 0,1-1 0,-1 1 0,0-1 0,0 0 0,0 0 0,0 0 0,0-1 0,0 1 0,-5-1 0,-48 3 0,-88-9 0,135 6 0,-48-12-1365,34 3-5461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8:58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24575,'10'7'0,"1"0"0,0 0 0,0-1 0,0 0 0,15 5 0,-10-4 0,-5-2 0,-1-1 0,-1 1 0,1 1 0,-1 0 0,0 0 0,0 1 0,-1 0 0,10 11 0,-14-14 0,-1 1 0,-1-1 0,1 1 0,-1-1 0,0 1 0,0 0 0,0 0 0,0 0 0,-1 0 0,0 0 0,0 0 0,-1 1 0,1-1 0,-1 0 0,0 0 0,0 1 0,-1-1 0,0 0 0,-2 9 0,1-7 8,-1 0 0,0-1 0,0 1 0,-1-1 0,0 1 0,0-1 0,0 0 0,-1 0 0,1-1 0,-2 0 0,1 0 0,0 0 0,-1 0 0,-9 5 0,3-2-220,1-1 0,-1 0 0,-1-1-1,1 0 1,-1-1 0,-25 6 0,17-7-6614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0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488 1358 24575,'-26'0'0,"0"-1"0,-42-6 0,59 5 0,1 0 0,0-1 0,0 1 0,0-2 0,0 1 0,0-1 0,0 0 0,1 0 0,0-1 0,0 0 0,0-1 0,-6-6 0,-13-18 0,0-1 0,2-2 0,1-1 0,2 0 0,2-2 0,1 0 0,1-1 0,-15-53 0,22 61 0,3-1 0,0 1 0,-5-53 0,6 19 0,-8-127 0,14 160 0,2-1 0,7-46 0,-8 69 0,1 0 0,0 0 0,1 0 0,0 0 0,0 0 0,1 0 0,0 1 0,0 0 0,1 0 0,-1 0 0,2 0 0,-1 1 0,1 0 0,7-7 0,60-51 0,-50 42 0,1 2 0,1 0 0,52-31 0,-56 40 0,-6 1 0,1 1 0,0 1 0,0 1 0,1 0 0,0 1 0,1 1 0,-1 0 0,1 2 0,0 0 0,22-1 0,-24 4 0,27-1 0,0 2 0,0 2 0,51 10 0,-80-9 0,-1-1 0,0 1 0,0 1 0,-1 0 0,1 1 0,-1 1 0,0-1 0,-1 2 0,0 0 0,0 0 0,-1 1 0,0 0 0,0 1 0,12 15 0,-12-10 0,1-1 0,-2 2 0,0-1 0,0 1 0,-2 1 0,0 0 0,-1 0 0,0 0 0,-2 0 0,0 1 0,-1 0 0,2 33 0,-2-18 0,2-1 0,16 61 0,-12-62 0,-2 0 0,-1 0 0,3 44 0,-9-51 0,-1 177 0,-1-194 0,1-1 0,-1 1 0,0-1 0,-1 1 0,1-1 0,-1 0 0,-1 0 0,1 0 0,-1-1 0,0 1 0,-7 7 0,-59 57 0,52-54 0,-40 47 0,49-50 0,-2-1 0,0 0 0,0-1 0,-1 0 0,0-1 0,-1 0 0,0-1 0,-1 0 0,-15 6 0,13-7 0,0 1 0,0 1 0,-18 14 0,17-11 0,0-2 0,-25 13 0,19-12-195,-1 0 0,0-2 0,-1-1 0,0-2 0,0 0 0,-50 7 0,57-14-6631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3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24575,'144'2'0,"154"-4"0,-279-1 0,0 0 0,0-1 0,19-6 0,-17 4 0,0 0 0,26-2 0,122 6 0,-7 1 0,-129-6-1365,-20 2-5461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7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24575,'7'0'0,"13"0"0,11 0 0,14 0 0,10 0 0,4 0 0,5 0 0,-1 0 0,-7 0 0,-6 0 0,-8 0 0,-8 0 0,-5 0 0,-9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8.3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09.0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24575,'4'0'0,"1"3"0,-1 6 0,7 4 0,1 3 0,6 7 0,0 2 0,-3 2 0,2 2 0,0 1 0,3 1 0,6 4 0,1 2 0,1-4 0,-1-5 0,-6-7-8191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5.1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1 24575,'-2'0'0,"0"0"0,0 1 0,0 0 0,1 0 0,-1-1 0,0 1 0,0 0 0,1 0 0,-1 1 0,1-1 0,-1 0 0,1 0 0,-1 1 0,1-1 0,0 1 0,0-1 0,-2 3 0,-21 35 0,19-29 0,-2 4 18,1 1 0,0-1-1,1 1 1,1 1 0,0-1 0,-1 18-1,2-16-265,0-1 0,-1 0 0,-1 0-1,0 0 1,-10 21 0,7-23-6578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16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1 24575,'-2'3'0,"-1"0"0,1 0 0,0 1 0,1-1 0,-1 1 0,0 0 0,1-1 0,0 1 0,0 0 0,0 0 0,0 0 0,1 4 0,-3 55 0,3-45 0,-1 4 0,0 1 0,0 1 0,1-1 0,2 0 0,0 1 0,2-1 0,0 0 0,9 25 0,-4-23 22,-1 2-1,-2-1 1,0 1-1,3 37 1,-4 109-1148,-6-156 779,1 5-6479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7.515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6 78 24575,'-2'50'0,"0"-35"0,1 0 0,1 0 0,0 1 0,1-1 0,1 0 0,5 22 0,-7-36 0,1 0 0,-1 0 0,0 0 0,1 0 0,-1 0 0,1 0 0,-1 0 0,1 0 0,-1 0 0,1 0 0,0 0 0,-1 0 0,1 0 0,0-1 0,0 1 0,-1 0 0,1-1 0,0 1 0,0 0 0,0-1 0,0 1 0,0-1 0,0 1 0,0-1 0,0 0 0,0 0 0,2 1 0,-1-1 0,0-1 0,0 1 0,0-1 0,0 1 0,-1-1 0,1 0 0,0 1 0,0-1 0,0 0 0,-1 0 0,1 0 0,0-1 0,2-1 0,5-6 0,-1 0 0,0 0 0,11-16 0,-11 13 0,-5 6 0,1 1 0,0 0 0,0-1 0,0 1 0,1 0 0,-1 1 0,7-6 0,-10 10 0,0-1 0,0 1 0,0-1 0,0 1 0,0-1 0,0 1 0,0 0 0,0 0 0,0-1 0,0 1 0,1 0 0,-1 0 0,0 0 0,0 0 0,0 0 0,0 0 0,0 0 0,0 1 0,0-1 0,2 1 0,-1 0 0,0 0 0,0 1 0,0-1 0,0 1 0,0 0 0,-1-1 0,1 1 0,0 0 0,-1 0 0,1 0 0,-1 0 0,2 4 0,13 27 0,-11-21 0,1-1 0,0 0 0,12 17 0,-17-27 0,-1-1 0,0 1 0,1-1 0,-1 1 0,1-1 0,-1 1 0,1-1 0,-1 0 0,1 1 0,-1-1 0,1 0 0,-1 1 0,1-1 0,-1 0 0,1 0 0,0 1 0,-1-1 0,1 0 0,-1 0 0,1 0 0,0 0 0,-1 0 0,1 0 0,-1 0 0,1 0 0,0 0 0,-1 0 0,1 0 0,-1-1 0,1 1 0,0 0 0,-1 0 0,1 0 0,-1-1 0,1 1 0,-1 0 0,1-1 0,-1 1 0,1-1 0,-1 1 0,1 0 0,-1-1 0,0 1 0,1-1 0,-1 1 0,0-1 0,1 1 0,-1-1 0,0 0 0,1 0 0,15-33 0,-15 29 0,1 0-43,10-22-177,-2 0 0,-1 0-1,-1-1 1,-2 0-1,4-37 1,-9 41-6606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8.24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24575,'4'0'0,"7"0"0,5 0 0,5 0 0,3 0 0,2 0 0,1 0 0,1 0 0,-5 5 0,-6 1-8191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49.05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81 24575,'4'-9'0,"7"-3"0,5 1 0,5 1 0,3 0 0,7 0 0,2 2 0,0 2 0,-1 3 0,-6 2-8191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8T04:09:03.639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25 24575,'9'0'0,"8"0"0,9 0 0,5 0 0,2 0 0,0 0 0,-1-5 0,-2-1 0,-2 1 0,0 0 0,-5 2-8191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1.56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18 24575,'0'-3'0,"3"0"0,4-1 0,4 1 0,6 1 0,6 0 0,2 2 0,6-1 0,1 1 0,3 0 0,0 1 0,-4-1 0,-7 0-8191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3.09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16 0 24575,'0'1109'0,"-16"-982"0,17-125 0,-1 0 0,0 0 0,1 0 0,0-1 0,-1 1 0,1 0 0,0-1 0,0 1 0,0 0 0,0-1 0,0 1 0,0-1 0,0 1 0,0-1 0,0 0 0,1 0 0,-1 1 0,1-1 0,-1 0 0,1 0 0,-1 0 0,1-1 0,0 1 0,-1 0 0,1-1 0,0 1 0,0-1 0,2 1 0,61 9 0,-53-8 0,5 0 0,0-1 0,0 0 0,0-1 0,0-1 0,0-1 0,0 0 0,0-1 0,0-1 0,0-1 0,-1 0 0,19-9 0,0 1-1365,-20 9-5461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4.619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53 1 24575,'-2'59'0,"1"-35"0,0 1 0,2 0 0,6 44 0,-7-67 0,1 1 0,-1-1 0,1 0 0,0 1 0,0-1 0,-1 0 0,1 0 0,1 0 0,-1 0 0,0 0 0,1 0 0,-1 0 0,1 0 0,-1 0 0,1 0 0,0-1 0,0 1 0,0-1 0,0 1 0,0-1 0,0 0 0,2 1 0,2 0 0,0-1 0,0 0 0,-1 0 0,1-1 0,0 1 0,12-2 0,29 4 0,-46-3 0,0 0 0,-1 0 0,1 0 0,0 0 0,-1 0 0,1 0 0,0 0 0,-1 1 0,1-1 0,-1 0 0,1 0 0,0 1 0,-1-1 0,1 0 0,-1 1 0,1-1 0,-1 1 0,1-1 0,-1 1 0,1-1 0,-1 1 0,0-1 0,1 1 0,-1-1 0,0 1 0,1 0 0,-1-1 0,0 1 0,0-1 0,1 1 0,-1 0 0,0 0 0,-13 19 0,-30 9 0,33-24-136,-1 1-1,0-1 1,0 0-1,0-1 1,0-1-1,-1 0 1,0 0-1,0-1 0,-21 1 1,18-3-6690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8:55.320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0 1 24575,'3'0'0,"7"0"0,5 0 0,2 0 0,3 0 0,2 0 0,1 0 0,0 0 0,-1 0 0,-1 0 0,-2 0 0,0 0 0,-5 0-8191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0.876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8 0 24575,'-6'187'0,"6"-186"0,-1 0 0,1 0 0,0 1 0,-1-1 0,1 0 0,0 0 0,0 1 0,0-1 0,0 0 0,1 1 0,-1-1 0,0 0 0,0 0 0,1 1 0,-1-1 0,1 0 0,-1 0 0,1 0 0,-1 0 0,1 0 0,0 0 0,0 1 0,-1-2 0,1 1 0,0 0 0,0 0 0,0 0 0,0 0 0,0 0 0,0-1 0,0 1 0,0 0 0,1-1 0,-1 1 0,0-1 0,0 0 0,0 1 0,1-1 0,-1 0 0,0 0 0,1 1 0,-1-1 0,0 0 0,2-1 0,8 0 0,1 0 0,-1-1 0,0-1 0,18-6 0,20-4 0,-46 13 0,0 0 0,0 1 0,0-1 0,0 1 0,0-1 0,0 1 0,-1 0 0,1 0 0,0 0 0,0 1 0,-1-1 0,1 1 0,-1-1 0,1 1 0,-1 0 0,0 0 0,0 0 0,0 0 0,0 0 0,0 1 0,0-1 0,-1 1 0,1-1 0,-1 1 0,1-1 0,-1 1 0,0 0 0,0 0 0,0 0 0,-1-1 0,2 7 0,-1-6 0,-1 1 0,1-1 0,-1 0 0,0 1 0,0-1 0,0 0 0,0 1 0,-1-1 0,1 0 0,-1 0 0,0 1 0,0-1 0,0 0 0,0 0 0,-1 0 0,1 0 0,-1 0 0,0 0 0,0 0 0,0-1 0,0 1 0,0-1 0,-1 1 0,1-1 0,-1 0 0,1 0 0,-1 0 0,-3 2 0,-6-1-24,0 0 0,0 0 0,0-1 0,0 0 0,0-1 0,-1-1 0,1 0 0,-17-2 0,-2 0-1125,14 2-5677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2.33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0 24575,'0'1'0,"1"0"0,-1 0 0,1 0 0,0 0 0,-1 0 0,1 0 0,0 0 0,0 0 0,0-1 0,-1 1 0,1 0 0,0-1 0,0 1 0,0 0 0,1-1 0,-1 1 0,0-1 0,0 0 0,0 1 0,0-1 0,0 0 0,0 1 0,1-1 0,-1 0 0,0 0 0,2 0 0,39 2 0,-36-2 0,202-1-1365,-193 1-5461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7.02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 2 24575,'93'-1'0,"103"2"0,-194-1 0,0 1 0,1-1 0,-1 1 0,0-1 0,1 1 0,-1 0 0,0 0 0,0 0 0,1 0 0,-1 0 0,0 0 0,0 1 0,0-1 0,-1 1 0,1-1 0,0 1 0,0 0 0,-1 0 0,1-1 0,-1 1 0,0 0 0,0 1 0,1-1 0,-1 0 0,0 0 0,-1 0 0,1 1 0,0-1 0,-1 0 0,1 1 0,-1 3 0,2 10 0,-1 0 0,-1 0 0,-4 31 0,1-11 0,2 522 0,2-537 0,2 0 0,0 0 0,8 30 0,-5-30 0,-2 1 0,0 0 0,1 30 0,-4 11 0,1-26 0,-2 0 0,-1 0 0,-9 52 0,9-86 0,0 0 0,0 0 0,0 0 0,0 0 0,-1 0 0,1-1 0,-1 1 0,0 0 0,1-1 0,-1 0 0,0 1 0,-1-1 0,1 0 0,0 0 0,0 0 0,-1 0 0,0-1 0,1 1 0,-1 0 0,0-1 0,1 0 0,-1 0 0,0 0 0,0 0 0,0 0 0,0-1 0,-4 1 0,-11 1 0,1-1 0,0-1 0,-34-4 0,5 1 0,44 3-46,-8 0-174,0 0 0,-1 0 0,1 1 1,0 0-1,-12 4 0,10-1-6606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09.151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139 0 24575,'-3'0'0,"-4"6"0,-4 2 0,0 3 0,-1-1 0,-1-2 0,1 1 0,-1-2 0,0-1 0,-1 1 0,-2 2 0,2 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1.967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54 0 24575,'-5'14'0,"1"0"0,1 0 0,0 0 0,0 1 0,2-1 0,0 1 0,0-1 0,2 18 0,-2 35 0,-14 194 0,7-188 59,-1 32-1483,9-89-5402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0T07:09:13.434"/>
    </inkml:context>
    <inkml:brush xml:id="br0">
      <inkml:brushProperty name="width" value="0.05" units="cm"/>
      <inkml:brushProperty name="height" value="0.05" units="cm"/>
      <inkml:brushProperty name="color" value="#5B2D90"/>
    </inkml:brush>
  </inkml:definitions>
  <inkml:trace contextRef="#ctx0" brushRef="#br0">34 112 24575,'33'-39'0,"-26"29"0,0 1 0,1 0 0,0 0 0,10-7 0,-14 13 0,0 1 0,0-1 0,0 1 0,0 1 0,0-1 0,1 0 0,-1 1 0,1 0 0,-1 0 0,1 0 0,-1 1 0,1 0 0,-1 0 0,1 0 0,0 0 0,-1 1 0,1-1 0,-1 1 0,1 0 0,-1 1 0,1-1 0,-1 1 0,0 0 0,0 0 0,0 0 0,0 0 0,0 1 0,0 0 0,-1 0 0,1 0 0,-1 0 0,0 0 0,0 1 0,0-1 0,0 1 0,-1 0 0,1 0 0,-1 0 0,0 0 0,0 0 0,0 0 0,-1 1 0,2 8 0,0 4 0,0 0 0,-2-1 0,0 1 0,-1 0 0,0 0 0,-2 0 0,-5 30 0,5-45 0,1 1 0,-1-1 0,1 1 0,-1-1 0,0 1 0,0-1 0,-1 0 0,1 0 0,0 0 0,-1 0 0,1-1 0,-1 1 0,1 0 0,-1-1 0,0 0 0,1 0 0,-1 0 0,0 0 0,0 0 0,0 0 0,0-1 0,-6 1 0,-9 0 0,0 0 0,-31-2 0,28 0 0,-75-1-1365,81 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30CB48-3378-4EE6-9AD5-9A5DAF2E1098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2AFAD-21FA-4953-AA1B-BDC253571F2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70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68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77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568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73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255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582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645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2077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25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69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1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2643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96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70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35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4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381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59160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1005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89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440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36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702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74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142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761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5419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947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676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248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77831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011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134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323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6522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1328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163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1202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24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556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33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495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01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06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70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2AFAD-21FA-4953-AA1B-BDC253571F29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03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1280854"/>
            <a:ext cx="8208912" cy="1802581"/>
          </a:xfrm>
          <a:prstGeom prst="rect">
            <a:avLst/>
          </a:prstGeom>
          <a:solidFill>
            <a:srgbClr val="0C2D86"/>
          </a:solidFill>
        </p:spPr>
        <p:txBody>
          <a:bodyPr anchor="ctr"/>
          <a:lstStyle>
            <a:lvl1pPr algn="ctr">
              <a:defRPr sz="3200" b="0" i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544" y="3774566"/>
            <a:ext cx="8208912" cy="1483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latin typeface="+mn-lt"/>
                <a:cs typeface="Calibri Light" panose="020F0302020204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28F6E9-E0B8-3F43-8399-CE2E6ED9C223}"/>
              </a:ext>
            </a:extLst>
          </p:cNvPr>
          <p:cNvSpPr/>
          <p:nvPr userDrawn="1"/>
        </p:nvSpPr>
        <p:spPr>
          <a:xfrm>
            <a:off x="0" y="6674036"/>
            <a:ext cx="9144000" cy="183963"/>
          </a:xfrm>
          <a:prstGeom prst="rect">
            <a:avLst/>
          </a:prstGeom>
          <a:solidFill>
            <a:srgbClr val="9314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002C7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0530906-DFD2-3D49-BFBB-14074AC7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74036"/>
            <a:ext cx="360040" cy="183964"/>
          </a:xfrm>
          <a:prstGeom prst="rect">
            <a:avLst/>
          </a:prstGeom>
        </p:spPr>
        <p:txBody>
          <a:bodyPr anchor="ctr"/>
          <a:lstStyle>
            <a:lvl1pPr>
              <a:defRPr sz="1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4B932242-2938-4178-A3A8-0A30983828B5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7760"/>
            <a:ext cx="6840760" cy="18024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Prof. Mansu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56599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3ED705-6D90-E948-8924-DFB92F999B12}"/>
              </a:ext>
            </a:extLst>
          </p:cNvPr>
          <p:cNvSpPr/>
          <p:nvPr userDrawn="1"/>
        </p:nvSpPr>
        <p:spPr>
          <a:xfrm>
            <a:off x="0" y="6674036"/>
            <a:ext cx="9144000" cy="183963"/>
          </a:xfrm>
          <a:prstGeom prst="rect">
            <a:avLst/>
          </a:prstGeom>
          <a:solidFill>
            <a:srgbClr val="9314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002C7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90180"/>
            <a:ext cx="8208912" cy="5091147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800" b="1" i="0" spc="0">
                <a:latin typeface="+mn-lt"/>
                <a:cs typeface="Calibri Light" panose="020F0302020204030204" pitchFamily="34" charset="0"/>
              </a:defRPr>
            </a:lvl1pPr>
            <a:lvl2pPr marL="514350" indent="-171450">
              <a:buClr>
                <a:srgbClr val="153F6B"/>
              </a:buClr>
              <a:buFont typeface="Arial" panose="020B0604020202020204" pitchFamily="34" charset="0"/>
              <a:buChar char="•"/>
              <a:defRPr b="0" i="0" spc="0">
                <a:latin typeface="+mn-lt"/>
                <a:cs typeface="Calibri Light" panose="020F0302020204030204" pitchFamily="34" charset="0"/>
              </a:defRPr>
            </a:lvl2pPr>
            <a:lvl3pPr marL="8572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600" b="0" i="0" spc="0">
                <a:latin typeface="+mn-lt"/>
                <a:cs typeface="Calibri Light" panose="020F0302020204030204" pitchFamily="34" charset="0"/>
              </a:defRPr>
            </a:lvl3pPr>
            <a:lvl4pPr marL="12001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4pPr>
            <a:lvl5pPr marL="15430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46B223-5F7E-6E49-AFC9-5FCB8180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 spc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FC73DAC-842A-4485-B4C5-51FDC50301EC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7760"/>
            <a:ext cx="6840760" cy="18024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Prof. Mansu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DBAB4D0-AC58-4768-BD7E-F2965C773BB1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25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7544" y="1262982"/>
            <a:ext cx="4047306" cy="5118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+mn-lt"/>
                <a:cs typeface="Calibri Light" panose="020F0302020204030204" pitchFamily="34" charset="0"/>
              </a:defRPr>
            </a:lvl1pPr>
            <a:lvl2pPr>
              <a:defRPr sz="1500" b="0" i="0">
                <a:latin typeface="+mn-lt"/>
                <a:cs typeface="Calibri Light" panose="020F0302020204030204" pitchFamily="34" charset="0"/>
              </a:defRPr>
            </a:lvl2pPr>
            <a:lvl3pPr>
              <a:defRPr sz="1350" b="0" i="0">
                <a:latin typeface="+mn-lt"/>
                <a:cs typeface="Calibri Light" panose="020F0302020204030204" pitchFamily="34" charset="0"/>
              </a:defRPr>
            </a:lvl3pPr>
            <a:lvl4pPr>
              <a:defRPr sz="1200" b="0" i="0">
                <a:latin typeface="+mn-lt"/>
                <a:cs typeface="Calibri Light" panose="020F0302020204030204" pitchFamily="34" charset="0"/>
              </a:defRPr>
            </a:lvl4pPr>
            <a:lvl5pPr>
              <a:defRPr sz="1200"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62982"/>
            <a:ext cx="4047306" cy="511834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b="0" i="0">
                <a:latin typeface="+mn-lt"/>
                <a:cs typeface="Calibri Light" panose="020F0302020204030204" pitchFamily="34" charset="0"/>
              </a:defRPr>
            </a:lvl1pPr>
            <a:lvl2pPr>
              <a:defRPr sz="1500" b="0" i="0">
                <a:latin typeface="+mn-lt"/>
                <a:cs typeface="Calibri Light" panose="020F0302020204030204" pitchFamily="34" charset="0"/>
              </a:defRPr>
            </a:lvl2pPr>
            <a:lvl3pPr>
              <a:defRPr sz="1350" b="0" i="0">
                <a:latin typeface="+mn-lt"/>
                <a:cs typeface="Calibri Light" panose="020F0302020204030204" pitchFamily="34" charset="0"/>
              </a:defRPr>
            </a:lvl3pPr>
            <a:lvl4pPr>
              <a:defRPr sz="1200" b="0" i="0">
                <a:latin typeface="+mn-lt"/>
                <a:cs typeface="Calibri Light" panose="020F0302020204030204" pitchFamily="34" charset="0"/>
              </a:defRPr>
            </a:lvl4pPr>
            <a:lvl5pPr>
              <a:defRPr sz="1200"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E24F36-5413-BB4F-91F0-CCE6C1FAB710}"/>
              </a:ext>
            </a:extLst>
          </p:cNvPr>
          <p:cNvSpPr/>
          <p:nvPr userDrawn="1"/>
        </p:nvSpPr>
        <p:spPr>
          <a:xfrm>
            <a:off x="0" y="6674036"/>
            <a:ext cx="9144000" cy="183963"/>
          </a:xfrm>
          <a:prstGeom prst="rect">
            <a:avLst/>
          </a:prstGeom>
          <a:solidFill>
            <a:srgbClr val="9314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002C7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A3E6437-3272-A44B-B7BE-41E1E722A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091CD563-7C0D-4330-A7AF-ECB7D943AF1C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7760"/>
            <a:ext cx="6840760" cy="18024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Prof. Mansu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E8F8E81A-E26C-4609-9192-0409467B1125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62009E-DC33-3C71-133A-FBBD7C762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 spc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2347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4FB58-9ABD-47E2-9C04-1F02B543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6218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4035C4-FB59-41C2-8CE9-A3AE298BA7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99EAE0C3-A4AC-4274-92DE-FBF927AF4FCB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171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E2F6D9-1C1D-4C6E-B2BD-08E31C80E2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7288E4-2AD2-4CE7-A0D5-772EFC79A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68761"/>
            <a:ext cx="8208912" cy="504056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 spc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E786BC-5AAD-439F-999A-9DB134687DF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7544" y="1988840"/>
            <a:ext cx="8208912" cy="3384375"/>
          </a:xfrm>
          <a:prstGeom prst="rect">
            <a:avLst/>
          </a:prstGeom>
        </p:spPr>
        <p:txBody>
          <a:bodyPr anchor="ctr" anchorCtr="1"/>
          <a:lstStyle>
            <a:lvl1pPr marL="171450" indent="-171450" algn="l">
              <a:buClr>
                <a:srgbClr val="153F6B"/>
              </a:buClr>
              <a:buFont typeface="Arial" panose="020B0604020202020204" pitchFamily="34" charset="0"/>
              <a:buChar char="•"/>
              <a:defRPr sz="1800" b="1" i="0" spc="0">
                <a:latin typeface="+mn-lt"/>
                <a:cs typeface="Calibri Light" panose="020F0302020204030204" pitchFamily="34" charset="0"/>
              </a:defRPr>
            </a:lvl1pPr>
            <a:lvl2pPr marL="514350" indent="-171450">
              <a:buClr>
                <a:srgbClr val="153F6B"/>
              </a:buClr>
              <a:buFont typeface="Arial" panose="020B0604020202020204" pitchFamily="34" charset="0"/>
              <a:buChar char="•"/>
              <a:defRPr b="0" i="0" spc="0">
                <a:latin typeface="+mn-lt"/>
                <a:cs typeface="Calibri Light" panose="020F0302020204030204" pitchFamily="34" charset="0"/>
              </a:defRPr>
            </a:lvl2pPr>
            <a:lvl3pPr marL="8572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600" b="0" i="0" spc="0">
                <a:latin typeface="+mn-lt"/>
                <a:cs typeface="Calibri Light" panose="020F0302020204030204" pitchFamily="34" charset="0"/>
              </a:defRPr>
            </a:lvl3pPr>
            <a:lvl4pPr marL="12001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4pPr>
            <a:lvl5pPr marL="15430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6CD4599-00C3-476E-8266-4A0023B08FE6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605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3ED705-6D90-E948-8924-DFB92F999B12}"/>
              </a:ext>
            </a:extLst>
          </p:cNvPr>
          <p:cNvSpPr/>
          <p:nvPr userDrawn="1"/>
        </p:nvSpPr>
        <p:spPr>
          <a:xfrm>
            <a:off x="0" y="6674036"/>
            <a:ext cx="9144000" cy="183963"/>
          </a:xfrm>
          <a:prstGeom prst="rect">
            <a:avLst/>
          </a:prstGeom>
          <a:solidFill>
            <a:srgbClr val="9314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002C7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67544" y="4005064"/>
            <a:ext cx="8208912" cy="23762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Clr>
                <a:srgbClr val="153F6B"/>
              </a:buClr>
              <a:buFont typeface="Arial" panose="020B0604020202020204" pitchFamily="34" charset="0"/>
              <a:buNone/>
              <a:defRPr sz="1400" b="0" i="0" spc="0">
                <a:latin typeface="Consolas" panose="020B0609020204030204" pitchFamily="49" charset="0"/>
                <a:cs typeface="Calibri Light" panose="020F0302020204030204" pitchFamily="34" charset="0"/>
              </a:defRPr>
            </a:lvl1pPr>
            <a:lvl2pPr marL="514350" indent="-171450">
              <a:buClr>
                <a:srgbClr val="153F6B"/>
              </a:buClr>
              <a:buFont typeface="Arial" panose="020B0604020202020204" pitchFamily="34" charset="0"/>
              <a:buChar char="•"/>
              <a:defRPr b="0" i="0" spc="0">
                <a:latin typeface="+mn-lt"/>
                <a:cs typeface="Calibri Light" panose="020F0302020204030204" pitchFamily="34" charset="0"/>
              </a:defRPr>
            </a:lvl2pPr>
            <a:lvl3pPr marL="8572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600" b="0" i="0" spc="0">
                <a:latin typeface="+mn-lt"/>
                <a:cs typeface="Calibri Light" panose="020F0302020204030204" pitchFamily="34" charset="0"/>
              </a:defRPr>
            </a:lvl3pPr>
            <a:lvl4pPr marL="12001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4pPr>
            <a:lvl5pPr marL="15430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altLang="ko-KR" dirty="0"/>
              <a:t>&lt;code&gt;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  <a:prstGeom prst="rect">
            <a:avLst/>
          </a:prstGeom>
        </p:spPr>
        <p:txBody>
          <a:bodyPr/>
          <a:lstStyle>
            <a:lvl1pPr>
              <a:defRPr sz="1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246B223-5F7E-6E49-AFC9-5FCB8180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  <a:prstGeom prst="rect">
            <a:avLst/>
          </a:prstGeom>
        </p:spPr>
        <p:txBody>
          <a:bodyPr anchor="ctr"/>
          <a:lstStyle>
            <a:lvl1pPr algn="ctr">
              <a:defRPr sz="2400" b="0" i="0" spc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FC73DAC-842A-4485-B4C5-51FDC50301EC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7760"/>
            <a:ext cx="6840760" cy="18024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Prof. Mansu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DBAB4D0-AC58-4768-BD7E-F2965C773BB1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204E0B-3071-E620-E43E-48615E6BF60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123728" y="1250866"/>
            <a:ext cx="4680520" cy="2461489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153F6B"/>
              </a:buClr>
              <a:buFont typeface="Arial" panose="020B0604020202020204" pitchFamily="34" charset="0"/>
              <a:buNone/>
              <a:defRPr sz="1800" b="0" i="0" spc="0">
                <a:latin typeface="+mn-lt"/>
                <a:cs typeface="Calibri Light" panose="020F0302020204030204" pitchFamily="34" charset="0"/>
              </a:defRPr>
            </a:lvl1pPr>
            <a:lvl2pPr marL="514350" indent="-171450">
              <a:buClr>
                <a:srgbClr val="153F6B"/>
              </a:buClr>
              <a:buFont typeface="Arial" panose="020B0604020202020204" pitchFamily="34" charset="0"/>
              <a:buChar char="•"/>
              <a:defRPr b="0" i="0" spc="0">
                <a:latin typeface="+mn-lt"/>
                <a:cs typeface="Calibri Light" panose="020F0302020204030204" pitchFamily="34" charset="0"/>
              </a:defRPr>
            </a:lvl2pPr>
            <a:lvl3pPr marL="8572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600" b="0" i="0" spc="0">
                <a:latin typeface="+mn-lt"/>
                <a:cs typeface="Calibri Light" panose="020F0302020204030204" pitchFamily="34" charset="0"/>
              </a:defRPr>
            </a:lvl3pPr>
            <a:lvl4pPr marL="12001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4pPr>
            <a:lvl5pPr marL="1543050" indent="-171450">
              <a:buClr>
                <a:srgbClr val="153F6B"/>
              </a:buClr>
              <a:buFont typeface="Arial" panose="020B0604020202020204" pitchFamily="34" charset="0"/>
              <a:buChar char="•"/>
              <a:defRPr sz="1400" b="0" i="0" spc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altLang="ko-KR" dirty="0"/>
              <a:t>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16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81B8B2-B7B7-D848-B9CE-D6B86A2089D8}"/>
              </a:ext>
            </a:extLst>
          </p:cNvPr>
          <p:cNvSpPr/>
          <p:nvPr userDrawn="1"/>
        </p:nvSpPr>
        <p:spPr>
          <a:xfrm>
            <a:off x="1677878" y="114492"/>
            <a:ext cx="7466121" cy="220291"/>
          </a:xfrm>
          <a:prstGeom prst="rect">
            <a:avLst/>
          </a:prstGeom>
          <a:solidFill>
            <a:srgbClr val="0C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32B294-84EC-3848-AA6A-066C52AC0378}"/>
              </a:ext>
            </a:extLst>
          </p:cNvPr>
          <p:cNvSpPr/>
          <p:nvPr userDrawn="1"/>
        </p:nvSpPr>
        <p:spPr>
          <a:xfrm>
            <a:off x="0" y="6674036"/>
            <a:ext cx="9144000" cy="183963"/>
          </a:xfrm>
          <a:prstGeom prst="rect">
            <a:avLst/>
          </a:prstGeom>
          <a:solidFill>
            <a:srgbClr val="93143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002C77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140555A-D907-1C4C-A003-2D19BCE6D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6456" y="6674036"/>
            <a:ext cx="360040" cy="183964"/>
          </a:xfrm>
          <a:prstGeom prst="rect">
            <a:avLst/>
          </a:prstGeom>
        </p:spPr>
        <p:txBody>
          <a:bodyPr anchor="ctr"/>
          <a:lstStyle>
            <a:lvl1pPr>
              <a:defRPr sz="10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037F0365-C73F-5D41-9F7D-98449B698F0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EB451C-D0E5-3840-938D-8ACA09093C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21651" r="33655" b="68899"/>
          <a:stretch/>
        </p:blipFill>
        <p:spPr>
          <a:xfrm>
            <a:off x="155566" y="10562"/>
            <a:ext cx="1522313" cy="4281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D68DBE-48B9-1C49-843B-FE6AB6310BA2}"/>
              </a:ext>
            </a:extLst>
          </p:cNvPr>
          <p:cNvSpPr/>
          <p:nvPr userDrawn="1"/>
        </p:nvSpPr>
        <p:spPr>
          <a:xfrm>
            <a:off x="0" y="114492"/>
            <a:ext cx="155565" cy="220291"/>
          </a:xfrm>
          <a:prstGeom prst="rect">
            <a:avLst/>
          </a:prstGeom>
          <a:solidFill>
            <a:srgbClr val="0C2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581F6A7-E3C5-40D3-9D6F-B98AAE583005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7760"/>
            <a:ext cx="6840760" cy="180240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Prof. Mansu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9263B3B-27DB-4AD6-AD54-D352E0B85840}"/>
              </a:ext>
            </a:extLst>
          </p:cNvPr>
          <p:cNvSpPr txBox="1">
            <a:spLocks/>
          </p:cNvSpPr>
          <p:nvPr userDrawn="1"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0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5" r:id="rId3"/>
    <p:sldLayoutId id="2147483816" r:id="rId4"/>
    <p:sldLayoutId id="2147483817" r:id="rId5"/>
    <p:sldLayoutId id="2147483818" r:id="rId6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image" Target="../media/image6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rJsT_d_I_5LN17SGIwlfEwjbF7NSMP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customXml" Target="../ink/ink44.xml"/><Relationship Id="rId26" Type="http://schemas.openxmlformats.org/officeDocument/2006/relationships/customXml" Target="../ink/ink48.xml"/><Relationship Id="rId3" Type="http://schemas.openxmlformats.org/officeDocument/2006/relationships/customXml" Target="../ink/ink37.xml"/><Relationship Id="rId21" Type="http://schemas.openxmlformats.org/officeDocument/2006/relationships/image" Target="../media/image17.png"/><Relationship Id="rId7" Type="http://schemas.openxmlformats.org/officeDocument/2006/relationships/customXml" Target="../ink/ink39.xml"/><Relationship Id="rId12" Type="http://schemas.openxmlformats.org/officeDocument/2006/relationships/customXml" Target="../ink/ink41.xml"/><Relationship Id="rId17" Type="http://schemas.openxmlformats.org/officeDocument/2006/relationships/image" Target="../media/image51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6" Type="http://schemas.openxmlformats.org/officeDocument/2006/relationships/customXml" Target="../ink/ink43.xml"/><Relationship Id="rId20" Type="http://schemas.openxmlformats.org/officeDocument/2006/relationships/customXml" Target="../ink/ink45.xml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24" Type="http://schemas.openxmlformats.org/officeDocument/2006/relationships/customXml" Target="../ink/ink47.xml"/><Relationship Id="rId5" Type="http://schemas.openxmlformats.org/officeDocument/2006/relationships/customXml" Target="../ink/ink38.xml"/><Relationship Id="rId15" Type="http://schemas.openxmlformats.org/officeDocument/2006/relationships/image" Target="../media/image50.png"/><Relationship Id="rId23" Type="http://schemas.openxmlformats.org/officeDocument/2006/relationships/image" Target="../media/image53.png"/><Relationship Id="rId28" Type="http://schemas.openxmlformats.org/officeDocument/2006/relationships/customXml" Target="../ink/ink49.xml"/><Relationship Id="rId10" Type="http://schemas.openxmlformats.org/officeDocument/2006/relationships/customXml" Target="../ink/ink40.xml"/><Relationship Id="rId19" Type="http://schemas.openxmlformats.org/officeDocument/2006/relationships/image" Target="../media/image52.png"/><Relationship Id="rId31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customXml" Target="../ink/ink42.xml"/><Relationship Id="rId22" Type="http://schemas.openxmlformats.org/officeDocument/2006/relationships/customXml" Target="../ink/ink46.xml"/><Relationship Id="rId27" Type="http://schemas.openxmlformats.org/officeDocument/2006/relationships/image" Target="../media/image55.png"/><Relationship Id="rId30" Type="http://schemas.openxmlformats.org/officeDocument/2006/relationships/customXml" Target="../ink/ink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customXml" Target="../ink/ink51.xml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53.xml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customXml" Target="../ink/ink5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.xml"/><Relationship Id="rId5" Type="http://schemas.openxmlformats.org/officeDocument/2006/relationships/image" Target="../media/image66.png"/><Relationship Id="rId10" Type="http://schemas.openxmlformats.org/officeDocument/2006/relationships/image" Target="../media/image69.png"/><Relationship Id="rId4" Type="http://schemas.openxmlformats.org/officeDocument/2006/relationships/customXml" Target="../ink/ink54.xml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8.xml"/><Relationship Id="rId5" Type="http://schemas.openxmlformats.org/officeDocument/2006/relationships/image" Target="../media/image72.png"/><Relationship Id="rId4" Type="http://schemas.openxmlformats.org/officeDocument/2006/relationships/customXml" Target="../ink/ink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rJsT_d_I_5LN17SGIwlfEwjbF7NSMP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7" Type="http://schemas.openxmlformats.org/officeDocument/2006/relationships/image" Target="../media/image4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5.png"/><Relationship Id="rId4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1" Type="http://schemas.openxmlformats.org/officeDocument/2006/relationships/image" Target="../media/image96.png"/><Relationship Id="rId42" Type="http://schemas.openxmlformats.org/officeDocument/2006/relationships/customXml" Target="../ink/ink79.xml"/><Relationship Id="rId63" Type="http://schemas.openxmlformats.org/officeDocument/2006/relationships/image" Target="../media/image117.png"/><Relationship Id="rId84" Type="http://schemas.openxmlformats.org/officeDocument/2006/relationships/customXml" Target="../ink/ink100.xml"/><Relationship Id="rId138" Type="http://schemas.openxmlformats.org/officeDocument/2006/relationships/customXml" Target="../ink/ink127.xml"/><Relationship Id="rId107" Type="http://schemas.openxmlformats.org/officeDocument/2006/relationships/image" Target="../media/image139.png"/><Relationship Id="rId11" Type="http://schemas.openxmlformats.org/officeDocument/2006/relationships/image" Target="../media/image91.png"/><Relationship Id="rId32" Type="http://schemas.openxmlformats.org/officeDocument/2006/relationships/customXml" Target="../ink/ink74.xml"/><Relationship Id="rId53" Type="http://schemas.openxmlformats.org/officeDocument/2006/relationships/image" Target="../media/image112.png"/><Relationship Id="rId74" Type="http://schemas.openxmlformats.org/officeDocument/2006/relationships/customXml" Target="../ink/ink95.xml"/><Relationship Id="rId128" Type="http://schemas.openxmlformats.org/officeDocument/2006/relationships/customXml" Target="../ink/ink122.xml"/><Relationship Id="rId149" Type="http://schemas.openxmlformats.org/officeDocument/2006/relationships/customXml" Target="../ink/ink133.xml"/><Relationship Id="rId5" Type="http://schemas.openxmlformats.org/officeDocument/2006/relationships/image" Target="../media/image88.png"/><Relationship Id="rId95" Type="http://schemas.openxmlformats.org/officeDocument/2006/relationships/image" Target="../media/image133.png"/><Relationship Id="rId22" Type="http://schemas.openxmlformats.org/officeDocument/2006/relationships/customXml" Target="../ink/ink69.xml"/><Relationship Id="rId27" Type="http://schemas.openxmlformats.org/officeDocument/2006/relationships/image" Target="../media/image99.png"/><Relationship Id="rId43" Type="http://schemas.openxmlformats.org/officeDocument/2006/relationships/image" Target="../media/image107.png"/><Relationship Id="rId48" Type="http://schemas.openxmlformats.org/officeDocument/2006/relationships/customXml" Target="../ink/ink82.xml"/><Relationship Id="rId64" Type="http://schemas.openxmlformats.org/officeDocument/2006/relationships/customXml" Target="../ink/ink90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18" Type="http://schemas.openxmlformats.org/officeDocument/2006/relationships/customXml" Target="../ink/ink117.xml"/><Relationship Id="rId134" Type="http://schemas.openxmlformats.org/officeDocument/2006/relationships/customXml" Target="../ink/ink125.xml"/><Relationship Id="rId139" Type="http://schemas.openxmlformats.org/officeDocument/2006/relationships/image" Target="../media/image155.png"/><Relationship Id="rId80" Type="http://schemas.openxmlformats.org/officeDocument/2006/relationships/customXml" Target="../ink/ink98.xml"/><Relationship Id="rId85" Type="http://schemas.openxmlformats.org/officeDocument/2006/relationships/image" Target="../media/image128.png"/><Relationship Id="rId150" Type="http://schemas.openxmlformats.org/officeDocument/2006/relationships/image" Target="../media/image160.png"/><Relationship Id="rId155" Type="http://schemas.openxmlformats.org/officeDocument/2006/relationships/customXml" Target="../ink/ink136.xml"/><Relationship Id="rId12" Type="http://schemas.openxmlformats.org/officeDocument/2006/relationships/customXml" Target="../ink/ink64.xml"/><Relationship Id="rId17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customXml" Target="../ink/ink77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08" Type="http://schemas.openxmlformats.org/officeDocument/2006/relationships/customXml" Target="../ink/ink112.xml"/><Relationship Id="rId124" Type="http://schemas.openxmlformats.org/officeDocument/2006/relationships/customXml" Target="../ink/ink120.xml"/><Relationship Id="rId129" Type="http://schemas.openxmlformats.org/officeDocument/2006/relationships/image" Target="../media/image150.png"/><Relationship Id="rId54" Type="http://schemas.openxmlformats.org/officeDocument/2006/relationships/customXml" Target="../ink/ink85.xml"/><Relationship Id="rId70" Type="http://schemas.openxmlformats.org/officeDocument/2006/relationships/customXml" Target="../ink/ink93.xml"/><Relationship Id="rId75" Type="http://schemas.openxmlformats.org/officeDocument/2006/relationships/image" Target="../media/image123.png"/><Relationship Id="rId91" Type="http://schemas.openxmlformats.org/officeDocument/2006/relationships/image" Target="../media/image131.png"/><Relationship Id="rId96" Type="http://schemas.openxmlformats.org/officeDocument/2006/relationships/customXml" Target="../ink/ink106.xml"/><Relationship Id="rId140" Type="http://schemas.openxmlformats.org/officeDocument/2006/relationships/customXml" Target="../ink/ink128.xml"/><Relationship Id="rId145" Type="http://schemas.openxmlformats.org/officeDocument/2006/relationships/customXml" Target="../ink/ink1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.xml"/><Relationship Id="rId23" Type="http://schemas.openxmlformats.org/officeDocument/2006/relationships/image" Target="../media/image97.png"/><Relationship Id="rId28" Type="http://schemas.openxmlformats.org/officeDocument/2006/relationships/customXml" Target="../ink/ink72.xml"/><Relationship Id="rId49" Type="http://schemas.openxmlformats.org/officeDocument/2006/relationships/image" Target="../media/image110.png"/><Relationship Id="rId114" Type="http://schemas.openxmlformats.org/officeDocument/2006/relationships/customXml" Target="../ink/ink115.xml"/><Relationship Id="rId119" Type="http://schemas.openxmlformats.org/officeDocument/2006/relationships/image" Target="../media/image145.png"/><Relationship Id="rId44" Type="http://schemas.openxmlformats.org/officeDocument/2006/relationships/customXml" Target="../ink/ink80.xml"/><Relationship Id="rId60" Type="http://schemas.openxmlformats.org/officeDocument/2006/relationships/customXml" Target="../ink/ink88.xml"/><Relationship Id="rId65" Type="http://schemas.openxmlformats.org/officeDocument/2006/relationships/image" Target="../media/image118.png"/><Relationship Id="rId81" Type="http://schemas.openxmlformats.org/officeDocument/2006/relationships/image" Target="../media/image126.png"/><Relationship Id="rId86" Type="http://schemas.openxmlformats.org/officeDocument/2006/relationships/customXml" Target="../ink/ink101.xml"/><Relationship Id="rId130" Type="http://schemas.openxmlformats.org/officeDocument/2006/relationships/customXml" Target="../ink/ink123.xml"/><Relationship Id="rId135" Type="http://schemas.openxmlformats.org/officeDocument/2006/relationships/image" Target="../media/image153.png"/><Relationship Id="rId151" Type="http://schemas.openxmlformats.org/officeDocument/2006/relationships/customXml" Target="../ink/ink134.xml"/><Relationship Id="rId156" Type="http://schemas.openxmlformats.org/officeDocument/2006/relationships/image" Target="../media/image163.png"/><Relationship Id="rId13" Type="http://schemas.openxmlformats.org/officeDocument/2006/relationships/image" Target="../media/image92.png"/><Relationship Id="rId18" Type="http://schemas.openxmlformats.org/officeDocument/2006/relationships/customXml" Target="../ink/ink67.xml"/><Relationship Id="rId39" Type="http://schemas.openxmlformats.org/officeDocument/2006/relationships/image" Target="../media/image105.png"/><Relationship Id="rId109" Type="http://schemas.openxmlformats.org/officeDocument/2006/relationships/image" Target="../media/image140.png"/><Relationship Id="rId34" Type="http://schemas.openxmlformats.org/officeDocument/2006/relationships/customXml" Target="../ink/ink75.xml"/><Relationship Id="rId50" Type="http://schemas.openxmlformats.org/officeDocument/2006/relationships/customXml" Target="../ink/ink83.xml"/><Relationship Id="rId55" Type="http://schemas.openxmlformats.org/officeDocument/2006/relationships/image" Target="../media/image113.png"/><Relationship Id="rId76" Type="http://schemas.openxmlformats.org/officeDocument/2006/relationships/customXml" Target="../ink/ink96.xml"/><Relationship Id="rId97" Type="http://schemas.openxmlformats.org/officeDocument/2006/relationships/image" Target="../media/image134.png"/><Relationship Id="rId104" Type="http://schemas.openxmlformats.org/officeDocument/2006/relationships/customXml" Target="../ink/ink110.xml"/><Relationship Id="rId120" Type="http://schemas.openxmlformats.org/officeDocument/2006/relationships/customXml" Target="../ink/ink118.xml"/><Relationship Id="rId125" Type="http://schemas.openxmlformats.org/officeDocument/2006/relationships/image" Target="../media/image148.png"/><Relationship Id="rId141" Type="http://schemas.openxmlformats.org/officeDocument/2006/relationships/image" Target="../media/image156.png"/><Relationship Id="rId146" Type="http://schemas.openxmlformats.org/officeDocument/2006/relationships/image" Target="../media/image158.png"/><Relationship Id="rId7" Type="http://schemas.openxmlformats.org/officeDocument/2006/relationships/image" Target="../media/image89.png"/><Relationship Id="rId71" Type="http://schemas.openxmlformats.org/officeDocument/2006/relationships/image" Target="../media/image121.png"/><Relationship Id="rId92" Type="http://schemas.openxmlformats.org/officeDocument/2006/relationships/customXml" Target="../ink/ink104.xml"/><Relationship Id="rId2" Type="http://schemas.openxmlformats.org/officeDocument/2006/relationships/customXml" Target="../ink/ink59.xml"/><Relationship Id="rId29" Type="http://schemas.openxmlformats.org/officeDocument/2006/relationships/image" Target="../media/image100.png"/><Relationship Id="rId24" Type="http://schemas.openxmlformats.org/officeDocument/2006/relationships/customXml" Target="../ink/ink70.xml"/><Relationship Id="rId40" Type="http://schemas.openxmlformats.org/officeDocument/2006/relationships/customXml" Target="../ink/ink78.xml"/><Relationship Id="rId45" Type="http://schemas.openxmlformats.org/officeDocument/2006/relationships/image" Target="../media/image108.png"/><Relationship Id="rId66" Type="http://schemas.openxmlformats.org/officeDocument/2006/relationships/customXml" Target="../ink/ink91.xml"/><Relationship Id="rId87" Type="http://schemas.openxmlformats.org/officeDocument/2006/relationships/image" Target="../media/image129.png"/><Relationship Id="rId110" Type="http://schemas.openxmlformats.org/officeDocument/2006/relationships/customXml" Target="../ink/ink113.xml"/><Relationship Id="rId115" Type="http://schemas.openxmlformats.org/officeDocument/2006/relationships/image" Target="../media/image143.png"/><Relationship Id="rId131" Type="http://schemas.openxmlformats.org/officeDocument/2006/relationships/image" Target="../media/image151.png"/><Relationship Id="rId136" Type="http://schemas.openxmlformats.org/officeDocument/2006/relationships/customXml" Target="../ink/ink126.xml"/><Relationship Id="rId61" Type="http://schemas.openxmlformats.org/officeDocument/2006/relationships/image" Target="../media/image116.png"/><Relationship Id="rId82" Type="http://schemas.openxmlformats.org/officeDocument/2006/relationships/customXml" Target="../ink/ink99.xml"/><Relationship Id="rId152" Type="http://schemas.openxmlformats.org/officeDocument/2006/relationships/image" Target="../media/image161.png"/><Relationship Id="rId19" Type="http://schemas.openxmlformats.org/officeDocument/2006/relationships/image" Target="../media/image95.png"/><Relationship Id="rId14" Type="http://schemas.openxmlformats.org/officeDocument/2006/relationships/customXml" Target="../ink/ink65.xml"/><Relationship Id="rId30" Type="http://schemas.openxmlformats.org/officeDocument/2006/relationships/customXml" Target="../ink/ink73.xml"/><Relationship Id="rId35" Type="http://schemas.openxmlformats.org/officeDocument/2006/relationships/image" Target="../media/image103.png"/><Relationship Id="rId56" Type="http://schemas.openxmlformats.org/officeDocument/2006/relationships/customXml" Target="../ink/ink86.xml"/><Relationship Id="rId77" Type="http://schemas.openxmlformats.org/officeDocument/2006/relationships/image" Target="../media/image124.png"/><Relationship Id="rId100" Type="http://schemas.openxmlformats.org/officeDocument/2006/relationships/customXml" Target="../ink/ink108.xml"/><Relationship Id="rId105" Type="http://schemas.openxmlformats.org/officeDocument/2006/relationships/image" Target="../media/image138.png"/><Relationship Id="rId126" Type="http://schemas.openxmlformats.org/officeDocument/2006/relationships/customXml" Target="../ink/ink121.xml"/><Relationship Id="rId147" Type="http://schemas.openxmlformats.org/officeDocument/2006/relationships/customXml" Target="../ink/ink132.xml"/><Relationship Id="rId8" Type="http://schemas.openxmlformats.org/officeDocument/2006/relationships/customXml" Target="../ink/ink62.xml"/><Relationship Id="rId51" Type="http://schemas.openxmlformats.org/officeDocument/2006/relationships/image" Target="../media/image111.png"/><Relationship Id="rId72" Type="http://schemas.openxmlformats.org/officeDocument/2006/relationships/customXml" Target="../ink/ink94.xml"/><Relationship Id="rId93" Type="http://schemas.openxmlformats.org/officeDocument/2006/relationships/image" Target="../media/image132.png"/><Relationship Id="rId98" Type="http://schemas.openxmlformats.org/officeDocument/2006/relationships/customXml" Target="../ink/ink107.xml"/><Relationship Id="rId121" Type="http://schemas.openxmlformats.org/officeDocument/2006/relationships/image" Target="../media/image146.png"/><Relationship Id="rId142" Type="http://schemas.openxmlformats.org/officeDocument/2006/relationships/customXml" Target="../ink/ink129.xml"/><Relationship Id="rId3" Type="http://schemas.openxmlformats.org/officeDocument/2006/relationships/image" Target="../media/image87.png"/><Relationship Id="rId25" Type="http://schemas.openxmlformats.org/officeDocument/2006/relationships/image" Target="../media/image98.png"/><Relationship Id="rId46" Type="http://schemas.openxmlformats.org/officeDocument/2006/relationships/customXml" Target="../ink/ink81.xml"/><Relationship Id="rId67" Type="http://schemas.openxmlformats.org/officeDocument/2006/relationships/image" Target="../media/image119.png"/><Relationship Id="rId116" Type="http://schemas.openxmlformats.org/officeDocument/2006/relationships/customXml" Target="../ink/ink116.xml"/><Relationship Id="rId137" Type="http://schemas.openxmlformats.org/officeDocument/2006/relationships/image" Target="../media/image154.png"/><Relationship Id="rId20" Type="http://schemas.openxmlformats.org/officeDocument/2006/relationships/customXml" Target="../ink/ink68.xml"/><Relationship Id="rId41" Type="http://schemas.openxmlformats.org/officeDocument/2006/relationships/image" Target="../media/image106.png"/><Relationship Id="rId62" Type="http://schemas.openxmlformats.org/officeDocument/2006/relationships/customXml" Target="../ink/ink89.xml"/><Relationship Id="rId83" Type="http://schemas.openxmlformats.org/officeDocument/2006/relationships/image" Target="../media/image127.png"/><Relationship Id="rId88" Type="http://schemas.openxmlformats.org/officeDocument/2006/relationships/customXml" Target="../ink/ink102.xml"/><Relationship Id="rId111" Type="http://schemas.openxmlformats.org/officeDocument/2006/relationships/image" Target="../media/image141.png"/><Relationship Id="rId132" Type="http://schemas.openxmlformats.org/officeDocument/2006/relationships/customXml" Target="../ink/ink124.xml"/><Relationship Id="rId153" Type="http://schemas.openxmlformats.org/officeDocument/2006/relationships/customXml" Target="../ink/ink135.xml"/><Relationship Id="rId15" Type="http://schemas.openxmlformats.org/officeDocument/2006/relationships/image" Target="../media/image93.png"/><Relationship Id="rId36" Type="http://schemas.openxmlformats.org/officeDocument/2006/relationships/customXml" Target="../ink/ink76.xml"/><Relationship Id="rId57" Type="http://schemas.openxmlformats.org/officeDocument/2006/relationships/image" Target="../media/image114.png"/><Relationship Id="rId106" Type="http://schemas.openxmlformats.org/officeDocument/2006/relationships/customXml" Target="../ink/ink111.xml"/><Relationship Id="rId127" Type="http://schemas.openxmlformats.org/officeDocument/2006/relationships/image" Target="../media/image149.png"/><Relationship Id="rId10" Type="http://schemas.openxmlformats.org/officeDocument/2006/relationships/customXml" Target="../ink/ink63.xml"/><Relationship Id="rId31" Type="http://schemas.openxmlformats.org/officeDocument/2006/relationships/image" Target="../media/image101.png"/><Relationship Id="rId52" Type="http://schemas.openxmlformats.org/officeDocument/2006/relationships/customXml" Target="../ink/ink84.xml"/><Relationship Id="rId73" Type="http://schemas.openxmlformats.org/officeDocument/2006/relationships/image" Target="../media/image122.png"/><Relationship Id="rId78" Type="http://schemas.openxmlformats.org/officeDocument/2006/relationships/customXml" Target="../ink/ink97.xml"/><Relationship Id="rId94" Type="http://schemas.openxmlformats.org/officeDocument/2006/relationships/customXml" Target="../ink/ink105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119.xml"/><Relationship Id="rId143" Type="http://schemas.openxmlformats.org/officeDocument/2006/relationships/image" Target="../media/image157.png"/><Relationship Id="rId148" Type="http://schemas.openxmlformats.org/officeDocument/2006/relationships/image" Target="../media/image159.png"/><Relationship Id="rId4" Type="http://schemas.openxmlformats.org/officeDocument/2006/relationships/customXml" Target="../ink/ink60.xml"/><Relationship Id="rId9" Type="http://schemas.openxmlformats.org/officeDocument/2006/relationships/image" Target="../media/image90.png"/><Relationship Id="rId26" Type="http://schemas.openxmlformats.org/officeDocument/2006/relationships/customXml" Target="../ink/ink71.xml"/><Relationship Id="rId47" Type="http://schemas.openxmlformats.org/officeDocument/2006/relationships/image" Target="../media/image109.png"/><Relationship Id="rId68" Type="http://schemas.openxmlformats.org/officeDocument/2006/relationships/customXml" Target="../ink/ink92.xml"/><Relationship Id="rId89" Type="http://schemas.openxmlformats.org/officeDocument/2006/relationships/image" Target="../media/image130.png"/><Relationship Id="rId112" Type="http://schemas.openxmlformats.org/officeDocument/2006/relationships/customXml" Target="../ink/ink114.xml"/><Relationship Id="rId133" Type="http://schemas.openxmlformats.org/officeDocument/2006/relationships/image" Target="../media/image152.png"/><Relationship Id="rId154" Type="http://schemas.openxmlformats.org/officeDocument/2006/relationships/image" Target="../media/image162.png"/><Relationship Id="rId16" Type="http://schemas.openxmlformats.org/officeDocument/2006/relationships/customXml" Target="../ink/ink66.xml"/><Relationship Id="rId37" Type="http://schemas.openxmlformats.org/officeDocument/2006/relationships/image" Target="../media/image104.png"/><Relationship Id="rId58" Type="http://schemas.openxmlformats.org/officeDocument/2006/relationships/customXml" Target="../ink/ink87.xml"/><Relationship Id="rId79" Type="http://schemas.openxmlformats.org/officeDocument/2006/relationships/image" Target="../media/image125.png"/><Relationship Id="rId102" Type="http://schemas.openxmlformats.org/officeDocument/2006/relationships/customXml" Target="../ink/ink109.xml"/><Relationship Id="rId123" Type="http://schemas.openxmlformats.org/officeDocument/2006/relationships/image" Target="../media/image147.png"/><Relationship Id="rId144" Type="http://schemas.openxmlformats.org/officeDocument/2006/relationships/customXml" Target="../ink/ink130.xml"/><Relationship Id="rId90" Type="http://schemas.openxmlformats.org/officeDocument/2006/relationships/customXml" Target="../ink/ink103.xml"/></Relationships>
</file>

<file path=ppt/slides/_rels/slide3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5.xml"/><Relationship Id="rId21" Type="http://schemas.openxmlformats.org/officeDocument/2006/relationships/image" Target="../media/image173.png"/><Relationship Id="rId42" Type="http://schemas.openxmlformats.org/officeDocument/2006/relationships/customXml" Target="../ink/ink157.xml"/><Relationship Id="rId63" Type="http://schemas.openxmlformats.org/officeDocument/2006/relationships/image" Target="../media/image193.png"/><Relationship Id="rId84" Type="http://schemas.openxmlformats.org/officeDocument/2006/relationships/customXml" Target="../ink/ink178.xml"/><Relationship Id="rId138" Type="http://schemas.openxmlformats.org/officeDocument/2006/relationships/image" Target="../media/image229.png"/><Relationship Id="rId159" Type="http://schemas.openxmlformats.org/officeDocument/2006/relationships/customXml" Target="../ink/ink216.xml"/><Relationship Id="rId170" Type="http://schemas.openxmlformats.org/officeDocument/2006/relationships/customXml" Target="../ink/ink222.xml"/><Relationship Id="rId191" Type="http://schemas.openxmlformats.org/officeDocument/2006/relationships/customXml" Target="../ink/ink234.xml"/><Relationship Id="rId205" Type="http://schemas.openxmlformats.org/officeDocument/2006/relationships/image" Target="../media/image260.png"/><Relationship Id="rId107" Type="http://schemas.openxmlformats.org/officeDocument/2006/relationships/customXml" Target="../ink/ink190.xml"/><Relationship Id="rId11" Type="http://schemas.openxmlformats.org/officeDocument/2006/relationships/image" Target="../media/image168.png"/><Relationship Id="rId32" Type="http://schemas.openxmlformats.org/officeDocument/2006/relationships/customXml" Target="../ink/ink152.xml"/><Relationship Id="rId53" Type="http://schemas.openxmlformats.org/officeDocument/2006/relationships/image" Target="../media/image188.png"/><Relationship Id="rId74" Type="http://schemas.openxmlformats.org/officeDocument/2006/relationships/customXml" Target="../ink/ink173.xml"/><Relationship Id="rId128" Type="http://schemas.openxmlformats.org/officeDocument/2006/relationships/image" Target="../media/image224.png"/><Relationship Id="rId149" Type="http://schemas.openxmlformats.org/officeDocument/2006/relationships/customXml" Target="../ink/ink211.xml"/><Relationship Id="rId5" Type="http://schemas.openxmlformats.org/officeDocument/2006/relationships/image" Target="../media/image165.png"/><Relationship Id="rId95" Type="http://schemas.openxmlformats.org/officeDocument/2006/relationships/image" Target="../media/image209.png"/><Relationship Id="rId160" Type="http://schemas.openxmlformats.org/officeDocument/2006/relationships/image" Target="../media/image240.png"/><Relationship Id="rId181" Type="http://schemas.openxmlformats.org/officeDocument/2006/relationships/customXml" Target="../ink/ink229.xml"/><Relationship Id="rId216" Type="http://schemas.openxmlformats.org/officeDocument/2006/relationships/customXml" Target="../ink/ink247.xml"/><Relationship Id="rId22" Type="http://schemas.openxmlformats.org/officeDocument/2006/relationships/customXml" Target="../ink/ink147.xml"/><Relationship Id="rId43" Type="http://schemas.openxmlformats.org/officeDocument/2006/relationships/image" Target="../media/image184.png"/><Relationship Id="rId64" Type="http://schemas.openxmlformats.org/officeDocument/2006/relationships/customXml" Target="../ink/ink168.xml"/><Relationship Id="rId118" Type="http://schemas.openxmlformats.org/officeDocument/2006/relationships/image" Target="../media/image219.png"/><Relationship Id="rId139" Type="http://schemas.openxmlformats.org/officeDocument/2006/relationships/customXml" Target="../ink/ink206.xml"/><Relationship Id="rId85" Type="http://schemas.openxmlformats.org/officeDocument/2006/relationships/image" Target="../media/image204.png"/><Relationship Id="rId150" Type="http://schemas.openxmlformats.org/officeDocument/2006/relationships/image" Target="../media/image235.png"/><Relationship Id="rId171" Type="http://schemas.openxmlformats.org/officeDocument/2006/relationships/customXml" Target="../ink/ink223.xml"/><Relationship Id="rId192" Type="http://schemas.openxmlformats.org/officeDocument/2006/relationships/image" Target="../media/image254.png"/><Relationship Id="rId206" Type="http://schemas.openxmlformats.org/officeDocument/2006/relationships/customXml" Target="../ink/ink242.xml"/><Relationship Id="rId12" Type="http://schemas.openxmlformats.org/officeDocument/2006/relationships/customXml" Target="../ink/ink142.xml"/><Relationship Id="rId33" Type="http://schemas.openxmlformats.org/officeDocument/2006/relationships/image" Target="../media/image179.png"/><Relationship Id="rId108" Type="http://schemas.openxmlformats.org/officeDocument/2006/relationships/image" Target="../media/image215.png"/><Relationship Id="rId129" Type="http://schemas.openxmlformats.org/officeDocument/2006/relationships/customXml" Target="../ink/ink201.xml"/><Relationship Id="rId54" Type="http://schemas.openxmlformats.org/officeDocument/2006/relationships/customXml" Target="../ink/ink163.xml"/><Relationship Id="rId75" Type="http://schemas.openxmlformats.org/officeDocument/2006/relationships/image" Target="../media/image199.png"/><Relationship Id="rId96" Type="http://schemas.openxmlformats.org/officeDocument/2006/relationships/customXml" Target="../ink/ink184.xml"/><Relationship Id="rId140" Type="http://schemas.openxmlformats.org/officeDocument/2006/relationships/image" Target="../media/image230.png"/><Relationship Id="rId161" Type="http://schemas.openxmlformats.org/officeDocument/2006/relationships/customXml" Target="../ink/ink217.xml"/><Relationship Id="rId182" Type="http://schemas.openxmlformats.org/officeDocument/2006/relationships/image" Target="../media/image249.png"/><Relationship Id="rId217" Type="http://schemas.openxmlformats.org/officeDocument/2006/relationships/image" Target="../media/image266.png"/><Relationship Id="rId6" Type="http://schemas.openxmlformats.org/officeDocument/2006/relationships/customXml" Target="../ink/ink139.xml"/><Relationship Id="rId23" Type="http://schemas.openxmlformats.org/officeDocument/2006/relationships/image" Target="../media/image174.png"/><Relationship Id="rId119" Type="http://schemas.openxmlformats.org/officeDocument/2006/relationships/customXml" Target="../ink/ink196.xml"/><Relationship Id="rId44" Type="http://schemas.openxmlformats.org/officeDocument/2006/relationships/customXml" Target="../ink/ink158.xml"/><Relationship Id="rId65" Type="http://schemas.openxmlformats.org/officeDocument/2006/relationships/image" Target="../media/image194.png"/><Relationship Id="rId86" Type="http://schemas.openxmlformats.org/officeDocument/2006/relationships/customXml" Target="../ink/ink179.xml"/><Relationship Id="rId130" Type="http://schemas.openxmlformats.org/officeDocument/2006/relationships/image" Target="../media/image225.png"/><Relationship Id="rId151" Type="http://schemas.openxmlformats.org/officeDocument/2006/relationships/customXml" Target="../ink/ink212.xml"/><Relationship Id="rId172" Type="http://schemas.openxmlformats.org/officeDocument/2006/relationships/image" Target="../media/image245.png"/><Relationship Id="rId193" Type="http://schemas.openxmlformats.org/officeDocument/2006/relationships/customXml" Target="../ink/ink235.xml"/><Relationship Id="rId207" Type="http://schemas.openxmlformats.org/officeDocument/2006/relationships/image" Target="../media/image261.png"/><Relationship Id="rId13" Type="http://schemas.openxmlformats.org/officeDocument/2006/relationships/image" Target="../media/image169.png"/><Relationship Id="rId109" Type="http://schemas.openxmlformats.org/officeDocument/2006/relationships/customXml" Target="../ink/ink191.xml"/><Relationship Id="rId34" Type="http://schemas.openxmlformats.org/officeDocument/2006/relationships/customXml" Target="../ink/ink153.xml"/><Relationship Id="rId55" Type="http://schemas.openxmlformats.org/officeDocument/2006/relationships/image" Target="../media/image189.png"/><Relationship Id="rId76" Type="http://schemas.openxmlformats.org/officeDocument/2006/relationships/customXml" Target="../ink/ink174.xml"/><Relationship Id="rId97" Type="http://schemas.openxmlformats.org/officeDocument/2006/relationships/customXml" Target="../ink/ink185.xml"/><Relationship Id="rId120" Type="http://schemas.openxmlformats.org/officeDocument/2006/relationships/image" Target="../media/image220.png"/><Relationship Id="rId141" Type="http://schemas.openxmlformats.org/officeDocument/2006/relationships/customXml" Target="../ink/ink207.xml"/><Relationship Id="rId7" Type="http://schemas.openxmlformats.org/officeDocument/2006/relationships/image" Target="../media/image166.png"/><Relationship Id="rId162" Type="http://schemas.openxmlformats.org/officeDocument/2006/relationships/image" Target="../media/image241.png"/><Relationship Id="rId183" Type="http://schemas.openxmlformats.org/officeDocument/2006/relationships/customXml" Target="../ink/ink230.xml"/><Relationship Id="rId218" Type="http://schemas.openxmlformats.org/officeDocument/2006/relationships/image" Target="../media/image267.png"/><Relationship Id="rId24" Type="http://schemas.openxmlformats.org/officeDocument/2006/relationships/customXml" Target="../ink/ink148.xml"/><Relationship Id="rId45" Type="http://schemas.openxmlformats.org/officeDocument/2006/relationships/image" Target="../media/image185.png"/><Relationship Id="rId66" Type="http://schemas.openxmlformats.org/officeDocument/2006/relationships/customXml" Target="../ink/ink169.xml"/><Relationship Id="rId87" Type="http://schemas.openxmlformats.org/officeDocument/2006/relationships/image" Target="../media/image205.png"/><Relationship Id="rId110" Type="http://schemas.openxmlformats.org/officeDocument/2006/relationships/image" Target="../media/image141.png"/><Relationship Id="rId131" Type="http://schemas.openxmlformats.org/officeDocument/2006/relationships/customXml" Target="../ink/ink202.xml"/><Relationship Id="rId152" Type="http://schemas.openxmlformats.org/officeDocument/2006/relationships/image" Target="../media/image236.png"/><Relationship Id="rId173" Type="http://schemas.openxmlformats.org/officeDocument/2006/relationships/customXml" Target="../ink/ink224.xml"/><Relationship Id="rId194" Type="http://schemas.openxmlformats.org/officeDocument/2006/relationships/image" Target="../media/image255.png"/><Relationship Id="rId208" Type="http://schemas.openxmlformats.org/officeDocument/2006/relationships/customXml" Target="../ink/ink243.xml"/><Relationship Id="rId14" Type="http://schemas.openxmlformats.org/officeDocument/2006/relationships/customXml" Target="../ink/ink143.xml"/><Relationship Id="rId30" Type="http://schemas.openxmlformats.org/officeDocument/2006/relationships/customXml" Target="../ink/ink151.xml"/><Relationship Id="rId35" Type="http://schemas.openxmlformats.org/officeDocument/2006/relationships/image" Target="../media/image180.png"/><Relationship Id="rId56" Type="http://schemas.openxmlformats.org/officeDocument/2006/relationships/customXml" Target="../ink/ink164.xml"/><Relationship Id="rId77" Type="http://schemas.openxmlformats.org/officeDocument/2006/relationships/image" Target="../media/image200.png"/><Relationship Id="rId100" Type="http://schemas.openxmlformats.org/officeDocument/2006/relationships/image" Target="../media/image211.png"/><Relationship Id="rId105" Type="http://schemas.openxmlformats.org/officeDocument/2006/relationships/customXml" Target="../ink/ink189.xml"/><Relationship Id="rId126" Type="http://schemas.openxmlformats.org/officeDocument/2006/relationships/image" Target="../media/image223.png"/><Relationship Id="rId147" Type="http://schemas.openxmlformats.org/officeDocument/2006/relationships/customXml" Target="../ink/ink210.xml"/><Relationship Id="rId168" Type="http://schemas.openxmlformats.org/officeDocument/2006/relationships/customXml" Target="../ink/ink221.xml"/><Relationship Id="rId8" Type="http://schemas.openxmlformats.org/officeDocument/2006/relationships/customXml" Target="../ink/ink140.xml"/><Relationship Id="rId51" Type="http://schemas.openxmlformats.org/officeDocument/2006/relationships/image" Target="../media/image111.png"/><Relationship Id="rId72" Type="http://schemas.openxmlformats.org/officeDocument/2006/relationships/customXml" Target="../ink/ink172.xml"/><Relationship Id="rId93" Type="http://schemas.openxmlformats.org/officeDocument/2006/relationships/image" Target="../media/image208.png"/><Relationship Id="rId98" Type="http://schemas.openxmlformats.org/officeDocument/2006/relationships/image" Target="../media/image210.png"/><Relationship Id="rId121" Type="http://schemas.openxmlformats.org/officeDocument/2006/relationships/customXml" Target="../ink/ink197.xml"/><Relationship Id="rId142" Type="http://schemas.openxmlformats.org/officeDocument/2006/relationships/image" Target="../media/image231.png"/><Relationship Id="rId163" Type="http://schemas.openxmlformats.org/officeDocument/2006/relationships/customXml" Target="../ink/ink218.xml"/><Relationship Id="rId184" Type="http://schemas.openxmlformats.org/officeDocument/2006/relationships/image" Target="../media/image250.png"/><Relationship Id="rId189" Type="http://schemas.openxmlformats.org/officeDocument/2006/relationships/customXml" Target="../ink/ink233.xml"/><Relationship Id="rId219" Type="http://schemas.openxmlformats.org/officeDocument/2006/relationships/image" Target="../media/image268.png"/><Relationship Id="rId3" Type="http://schemas.openxmlformats.org/officeDocument/2006/relationships/image" Target="../media/image164.png"/><Relationship Id="rId214" Type="http://schemas.openxmlformats.org/officeDocument/2006/relationships/customXml" Target="../ink/ink246.xml"/><Relationship Id="rId25" Type="http://schemas.openxmlformats.org/officeDocument/2006/relationships/image" Target="../media/image175.png"/><Relationship Id="rId46" Type="http://schemas.openxmlformats.org/officeDocument/2006/relationships/customXml" Target="../ink/ink159.xml"/><Relationship Id="rId67" Type="http://schemas.openxmlformats.org/officeDocument/2006/relationships/image" Target="../media/image195.png"/><Relationship Id="rId116" Type="http://schemas.openxmlformats.org/officeDocument/2006/relationships/image" Target="../media/image218.png"/><Relationship Id="rId137" Type="http://schemas.openxmlformats.org/officeDocument/2006/relationships/customXml" Target="../ink/ink205.xml"/><Relationship Id="rId158" Type="http://schemas.openxmlformats.org/officeDocument/2006/relationships/image" Target="../media/image239.png"/><Relationship Id="rId20" Type="http://schemas.openxmlformats.org/officeDocument/2006/relationships/customXml" Target="../ink/ink146.xml"/><Relationship Id="rId41" Type="http://schemas.openxmlformats.org/officeDocument/2006/relationships/image" Target="../media/image183.png"/><Relationship Id="rId62" Type="http://schemas.openxmlformats.org/officeDocument/2006/relationships/customXml" Target="../ink/ink167.xml"/><Relationship Id="rId83" Type="http://schemas.openxmlformats.org/officeDocument/2006/relationships/image" Target="../media/image203.png"/><Relationship Id="rId88" Type="http://schemas.openxmlformats.org/officeDocument/2006/relationships/customXml" Target="../ink/ink180.xml"/><Relationship Id="rId111" Type="http://schemas.openxmlformats.org/officeDocument/2006/relationships/customXml" Target="../ink/ink192.xml"/><Relationship Id="rId132" Type="http://schemas.openxmlformats.org/officeDocument/2006/relationships/image" Target="../media/image226.png"/><Relationship Id="rId153" Type="http://schemas.openxmlformats.org/officeDocument/2006/relationships/customXml" Target="../ink/ink213.xml"/><Relationship Id="rId174" Type="http://schemas.openxmlformats.org/officeDocument/2006/relationships/customXml" Target="../ink/ink225.xml"/><Relationship Id="rId179" Type="http://schemas.openxmlformats.org/officeDocument/2006/relationships/customXml" Target="../ink/ink228.xml"/><Relationship Id="rId195" Type="http://schemas.openxmlformats.org/officeDocument/2006/relationships/customXml" Target="../ink/ink236.xml"/><Relationship Id="rId209" Type="http://schemas.openxmlformats.org/officeDocument/2006/relationships/image" Target="../media/image262.png"/><Relationship Id="rId190" Type="http://schemas.openxmlformats.org/officeDocument/2006/relationships/image" Target="../media/image253.png"/><Relationship Id="rId204" Type="http://schemas.openxmlformats.org/officeDocument/2006/relationships/customXml" Target="../ink/ink241.xml"/><Relationship Id="rId220" Type="http://schemas.openxmlformats.org/officeDocument/2006/relationships/image" Target="../media/image269.png"/><Relationship Id="rId15" Type="http://schemas.openxmlformats.org/officeDocument/2006/relationships/image" Target="../media/image170.png"/><Relationship Id="rId36" Type="http://schemas.openxmlformats.org/officeDocument/2006/relationships/customXml" Target="../ink/ink154.xml"/><Relationship Id="rId57" Type="http://schemas.openxmlformats.org/officeDocument/2006/relationships/image" Target="../media/image190.png"/><Relationship Id="rId106" Type="http://schemas.openxmlformats.org/officeDocument/2006/relationships/image" Target="../media/image214.png"/><Relationship Id="rId127" Type="http://schemas.openxmlformats.org/officeDocument/2006/relationships/customXml" Target="../ink/ink200.xml"/><Relationship Id="rId10" Type="http://schemas.openxmlformats.org/officeDocument/2006/relationships/customXml" Target="../ink/ink141.xml"/><Relationship Id="rId31" Type="http://schemas.openxmlformats.org/officeDocument/2006/relationships/image" Target="../media/image178.png"/><Relationship Id="rId52" Type="http://schemas.openxmlformats.org/officeDocument/2006/relationships/customXml" Target="../ink/ink162.xml"/><Relationship Id="rId73" Type="http://schemas.openxmlformats.org/officeDocument/2006/relationships/image" Target="../media/image198.png"/><Relationship Id="rId78" Type="http://schemas.openxmlformats.org/officeDocument/2006/relationships/customXml" Target="../ink/ink175.xml"/><Relationship Id="rId94" Type="http://schemas.openxmlformats.org/officeDocument/2006/relationships/customXml" Target="../ink/ink183.xml"/><Relationship Id="rId99" Type="http://schemas.openxmlformats.org/officeDocument/2006/relationships/customXml" Target="../ink/ink186.xml"/><Relationship Id="rId101" Type="http://schemas.openxmlformats.org/officeDocument/2006/relationships/customXml" Target="../ink/ink187.xml"/><Relationship Id="rId122" Type="http://schemas.openxmlformats.org/officeDocument/2006/relationships/image" Target="../media/image221.png"/><Relationship Id="rId143" Type="http://schemas.openxmlformats.org/officeDocument/2006/relationships/customXml" Target="../ink/ink208.xml"/><Relationship Id="rId148" Type="http://schemas.openxmlformats.org/officeDocument/2006/relationships/image" Target="../media/image234.png"/><Relationship Id="rId164" Type="http://schemas.openxmlformats.org/officeDocument/2006/relationships/image" Target="../media/image242.png"/><Relationship Id="rId169" Type="http://schemas.openxmlformats.org/officeDocument/2006/relationships/image" Target="../media/image244.png"/><Relationship Id="rId185" Type="http://schemas.openxmlformats.org/officeDocument/2006/relationships/customXml" Target="../ink/ink231.xml"/><Relationship Id="rId4" Type="http://schemas.openxmlformats.org/officeDocument/2006/relationships/customXml" Target="../ink/ink138.xml"/><Relationship Id="rId9" Type="http://schemas.openxmlformats.org/officeDocument/2006/relationships/image" Target="../media/image167.png"/><Relationship Id="rId180" Type="http://schemas.openxmlformats.org/officeDocument/2006/relationships/image" Target="../media/image248.png"/><Relationship Id="rId210" Type="http://schemas.openxmlformats.org/officeDocument/2006/relationships/customXml" Target="../ink/ink244.xml"/><Relationship Id="rId215" Type="http://schemas.openxmlformats.org/officeDocument/2006/relationships/image" Target="../media/image265.png"/><Relationship Id="rId26" Type="http://schemas.openxmlformats.org/officeDocument/2006/relationships/customXml" Target="../ink/ink149.xml"/><Relationship Id="rId47" Type="http://schemas.openxmlformats.org/officeDocument/2006/relationships/image" Target="../media/image186.png"/><Relationship Id="rId68" Type="http://schemas.openxmlformats.org/officeDocument/2006/relationships/customXml" Target="../ink/ink170.xml"/><Relationship Id="rId89" Type="http://schemas.openxmlformats.org/officeDocument/2006/relationships/image" Target="../media/image206.png"/><Relationship Id="rId112" Type="http://schemas.openxmlformats.org/officeDocument/2006/relationships/image" Target="../media/image216.png"/><Relationship Id="rId133" Type="http://schemas.openxmlformats.org/officeDocument/2006/relationships/customXml" Target="../ink/ink203.xml"/><Relationship Id="rId154" Type="http://schemas.openxmlformats.org/officeDocument/2006/relationships/image" Target="../media/image237.png"/><Relationship Id="rId175" Type="http://schemas.openxmlformats.org/officeDocument/2006/relationships/image" Target="../media/image246.png"/><Relationship Id="rId196" Type="http://schemas.openxmlformats.org/officeDocument/2006/relationships/image" Target="../media/image256.png"/><Relationship Id="rId200" Type="http://schemas.openxmlformats.org/officeDocument/2006/relationships/image" Target="../media/image258.png"/><Relationship Id="rId16" Type="http://schemas.openxmlformats.org/officeDocument/2006/relationships/customXml" Target="../ink/ink144.xml"/><Relationship Id="rId37" Type="http://schemas.openxmlformats.org/officeDocument/2006/relationships/image" Target="../media/image181.png"/><Relationship Id="rId58" Type="http://schemas.openxmlformats.org/officeDocument/2006/relationships/customXml" Target="../ink/ink165.xml"/><Relationship Id="rId79" Type="http://schemas.openxmlformats.org/officeDocument/2006/relationships/image" Target="../media/image201.png"/><Relationship Id="rId102" Type="http://schemas.openxmlformats.org/officeDocument/2006/relationships/image" Target="../media/image212.png"/><Relationship Id="rId123" Type="http://schemas.openxmlformats.org/officeDocument/2006/relationships/customXml" Target="../ink/ink198.xml"/><Relationship Id="rId144" Type="http://schemas.openxmlformats.org/officeDocument/2006/relationships/image" Target="../media/image232.png"/><Relationship Id="rId90" Type="http://schemas.openxmlformats.org/officeDocument/2006/relationships/customXml" Target="../ink/ink181.xml"/><Relationship Id="rId165" Type="http://schemas.openxmlformats.org/officeDocument/2006/relationships/customXml" Target="../ink/ink219.xml"/><Relationship Id="rId186" Type="http://schemas.openxmlformats.org/officeDocument/2006/relationships/image" Target="../media/image251.png"/><Relationship Id="rId211" Type="http://schemas.openxmlformats.org/officeDocument/2006/relationships/image" Target="../media/image263.png"/><Relationship Id="rId27" Type="http://schemas.openxmlformats.org/officeDocument/2006/relationships/image" Target="../media/image176.png"/><Relationship Id="rId48" Type="http://schemas.openxmlformats.org/officeDocument/2006/relationships/customXml" Target="../ink/ink160.xml"/><Relationship Id="rId69" Type="http://schemas.openxmlformats.org/officeDocument/2006/relationships/image" Target="../media/image196.png"/><Relationship Id="rId113" Type="http://schemas.openxmlformats.org/officeDocument/2006/relationships/customXml" Target="../ink/ink193.xml"/><Relationship Id="rId134" Type="http://schemas.openxmlformats.org/officeDocument/2006/relationships/image" Target="../media/image227.png"/><Relationship Id="rId80" Type="http://schemas.openxmlformats.org/officeDocument/2006/relationships/customXml" Target="../ink/ink176.xml"/><Relationship Id="rId155" Type="http://schemas.openxmlformats.org/officeDocument/2006/relationships/customXml" Target="../ink/ink214.xml"/><Relationship Id="rId176" Type="http://schemas.openxmlformats.org/officeDocument/2006/relationships/customXml" Target="../ink/ink226.xml"/><Relationship Id="rId197" Type="http://schemas.openxmlformats.org/officeDocument/2006/relationships/customXml" Target="../ink/ink237.xml"/><Relationship Id="rId201" Type="http://schemas.openxmlformats.org/officeDocument/2006/relationships/customXml" Target="../ink/ink239.xml"/><Relationship Id="rId17" Type="http://schemas.openxmlformats.org/officeDocument/2006/relationships/image" Target="../media/image171.png"/><Relationship Id="rId38" Type="http://schemas.openxmlformats.org/officeDocument/2006/relationships/customXml" Target="../ink/ink155.xml"/><Relationship Id="rId59" Type="http://schemas.openxmlformats.org/officeDocument/2006/relationships/image" Target="../media/image191.png"/><Relationship Id="rId103" Type="http://schemas.openxmlformats.org/officeDocument/2006/relationships/customXml" Target="../ink/ink188.xml"/><Relationship Id="rId124" Type="http://schemas.openxmlformats.org/officeDocument/2006/relationships/image" Target="../media/image222.png"/><Relationship Id="rId70" Type="http://schemas.openxmlformats.org/officeDocument/2006/relationships/customXml" Target="../ink/ink171.xml"/><Relationship Id="rId91" Type="http://schemas.openxmlformats.org/officeDocument/2006/relationships/image" Target="../media/image207.png"/><Relationship Id="rId145" Type="http://schemas.openxmlformats.org/officeDocument/2006/relationships/customXml" Target="../ink/ink209.xml"/><Relationship Id="rId166" Type="http://schemas.openxmlformats.org/officeDocument/2006/relationships/image" Target="../media/image243.png"/><Relationship Id="rId187" Type="http://schemas.openxmlformats.org/officeDocument/2006/relationships/customXml" Target="../ink/ink23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5.xml"/><Relationship Id="rId28" Type="http://schemas.openxmlformats.org/officeDocument/2006/relationships/customXml" Target="../ink/ink150.xml"/><Relationship Id="rId49" Type="http://schemas.openxmlformats.org/officeDocument/2006/relationships/image" Target="../media/image187.png"/><Relationship Id="rId114" Type="http://schemas.openxmlformats.org/officeDocument/2006/relationships/image" Target="../media/image217.png"/><Relationship Id="rId60" Type="http://schemas.openxmlformats.org/officeDocument/2006/relationships/customXml" Target="../ink/ink166.xml"/><Relationship Id="rId81" Type="http://schemas.openxmlformats.org/officeDocument/2006/relationships/image" Target="../media/image202.png"/><Relationship Id="rId135" Type="http://schemas.openxmlformats.org/officeDocument/2006/relationships/customXml" Target="../ink/ink204.xml"/><Relationship Id="rId156" Type="http://schemas.openxmlformats.org/officeDocument/2006/relationships/image" Target="../media/image238.png"/><Relationship Id="rId177" Type="http://schemas.openxmlformats.org/officeDocument/2006/relationships/customXml" Target="../ink/ink227.xml"/><Relationship Id="rId198" Type="http://schemas.openxmlformats.org/officeDocument/2006/relationships/image" Target="../media/image257.png"/><Relationship Id="rId202" Type="http://schemas.openxmlformats.org/officeDocument/2006/relationships/customXml" Target="../ink/ink240.xml"/><Relationship Id="rId18" Type="http://schemas.openxmlformats.org/officeDocument/2006/relationships/customXml" Target="../ink/ink145.xml"/><Relationship Id="rId39" Type="http://schemas.openxmlformats.org/officeDocument/2006/relationships/image" Target="../media/image182.png"/><Relationship Id="rId50" Type="http://schemas.openxmlformats.org/officeDocument/2006/relationships/customXml" Target="../ink/ink161.xml"/><Relationship Id="rId104" Type="http://schemas.openxmlformats.org/officeDocument/2006/relationships/image" Target="../media/image213.png"/><Relationship Id="rId125" Type="http://schemas.openxmlformats.org/officeDocument/2006/relationships/customXml" Target="../ink/ink199.xml"/><Relationship Id="rId146" Type="http://schemas.openxmlformats.org/officeDocument/2006/relationships/image" Target="../media/image233.png"/><Relationship Id="rId167" Type="http://schemas.openxmlformats.org/officeDocument/2006/relationships/customXml" Target="../ink/ink220.xml"/><Relationship Id="rId188" Type="http://schemas.openxmlformats.org/officeDocument/2006/relationships/image" Target="../media/image252.png"/><Relationship Id="rId71" Type="http://schemas.openxmlformats.org/officeDocument/2006/relationships/image" Target="../media/image197.png"/><Relationship Id="rId92" Type="http://schemas.openxmlformats.org/officeDocument/2006/relationships/customXml" Target="../ink/ink182.xml"/><Relationship Id="rId213" Type="http://schemas.openxmlformats.org/officeDocument/2006/relationships/image" Target="../media/image264.png"/><Relationship Id="rId2" Type="http://schemas.openxmlformats.org/officeDocument/2006/relationships/customXml" Target="../ink/ink137.xml"/><Relationship Id="rId29" Type="http://schemas.openxmlformats.org/officeDocument/2006/relationships/image" Target="../media/image177.png"/><Relationship Id="rId40" Type="http://schemas.openxmlformats.org/officeDocument/2006/relationships/customXml" Target="../ink/ink156.xml"/><Relationship Id="rId115" Type="http://schemas.openxmlformats.org/officeDocument/2006/relationships/customXml" Target="../ink/ink194.xml"/><Relationship Id="rId136" Type="http://schemas.openxmlformats.org/officeDocument/2006/relationships/image" Target="../media/image228.png"/><Relationship Id="rId157" Type="http://schemas.openxmlformats.org/officeDocument/2006/relationships/customXml" Target="../ink/ink215.xml"/><Relationship Id="rId178" Type="http://schemas.openxmlformats.org/officeDocument/2006/relationships/image" Target="../media/image247.png"/><Relationship Id="rId61" Type="http://schemas.openxmlformats.org/officeDocument/2006/relationships/image" Target="../media/image192.png"/><Relationship Id="rId82" Type="http://schemas.openxmlformats.org/officeDocument/2006/relationships/customXml" Target="../ink/ink177.xml"/><Relationship Id="rId199" Type="http://schemas.openxmlformats.org/officeDocument/2006/relationships/customXml" Target="../ink/ink238.xml"/><Relationship Id="rId203" Type="http://schemas.openxmlformats.org/officeDocument/2006/relationships/image" Target="../media/image259.png"/><Relationship Id="rId19" Type="http://schemas.openxmlformats.org/officeDocument/2006/relationships/image" Target="../media/image172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06.xml"/><Relationship Id="rId21" Type="http://schemas.openxmlformats.org/officeDocument/2006/relationships/image" Target="../media/image173.png"/><Relationship Id="rId42" Type="http://schemas.openxmlformats.org/officeDocument/2006/relationships/customXml" Target="../ink/ink268.xml"/><Relationship Id="rId63" Type="http://schemas.openxmlformats.org/officeDocument/2006/relationships/image" Target="../media/image193.png"/><Relationship Id="rId84" Type="http://schemas.openxmlformats.org/officeDocument/2006/relationships/customXml" Target="../ink/ink289.xml"/><Relationship Id="rId138" Type="http://schemas.openxmlformats.org/officeDocument/2006/relationships/image" Target="../media/image229.png"/><Relationship Id="rId159" Type="http://schemas.openxmlformats.org/officeDocument/2006/relationships/customXml" Target="../ink/ink327.xml"/><Relationship Id="rId170" Type="http://schemas.openxmlformats.org/officeDocument/2006/relationships/customXml" Target="../ink/ink333.xml"/><Relationship Id="rId191" Type="http://schemas.openxmlformats.org/officeDocument/2006/relationships/customXml" Target="../ink/ink345.xml"/><Relationship Id="rId205" Type="http://schemas.openxmlformats.org/officeDocument/2006/relationships/image" Target="../media/image260.png"/><Relationship Id="rId107" Type="http://schemas.openxmlformats.org/officeDocument/2006/relationships/customXml" Target="../ink/ink301.xml"/><Relationship Id="rId11" Type="http://schemas.openxmlformats.org/officeDocument/2006/relationships/image" Target="../media/image168.png"/><Relationship Id="rId32" Type="http://schemas.openxmlformats.org/officeDocument/2006/relationships/customXml" Target="../ink/ink263.xml"/><Relationship Id="rId53" Type="http://schemas.openxmlformats.org/officeDocument/2006/relationships/image" Target="../media/image188.png"/><Relationship Id="rId74" Type="http://schemas.openxmlformats.org/officeDocument/2006/relationships/customXml" Target="../ink/ink284.xml"/><Relationship Id="rId128" Type="http://schemas.openxmlformats.org/officeDocument/2006/relationships/image" Target="../media/image224.png"/><Relationship Id="rId149" Type="http://schemas.openxmlformats.org/officeDocument/2006/relationships/customXml" Target="../ink/ink322.xml"/><Relationship Id="rId5" Type="http://schemas.openxmlformats.org/officeDocument/2006/relationships/image" Target="../media/image165.png"/><Relationship Id="rId95" Type="http://schemas.openxmlformats.org/officeDocument/2006/relationships/image" Target="../media/image209.png"/><Relationship Id="rId160" Type="http://schemas.openxmlformats.org/officeDocument/2006/relationships/image" Target="../media/image240.png"/><Relationship Id="rId181" Type="http://schemas.openxmlformats.org/officeDocument/2006/relationships/customXml" Target="../ink/ink340.xml"/><Relationship Id="rId216" Type="http://schemas.openxmlformats.org/officeDocument/2006/relationships/customXml" Target="../ink/ink358.xml"/><Relationship Id="rId22" Type="http://schemas.openxmlformats.org/officeDocument/2006/relationships/customXml" Target="../ink/ink258.xml"/><Relationship Id="rId43" Type="http://schemas.openxmlformats.org/officeDocument/2006/relationships/image" Target="../media/image184.png"/><Relationship Id="rId64" Type="http://schemas.openxmlformats.org/officeDocument/2006/relationships/customXml" Target="../ink/ink279.xml"/><Relationship Id="rId118" Type="http://schemas.openxmlformats.org/officeDocument/2006/relationships/image" Target="../media/image219.png"/><Relationship Id="rId139" Type="http://schemas.openxmlformats.org/officeDocument/2006/relationships/customXml" Target="../ink/ink317.xml"/><Relationship Id="rId85" Type="http://schemas.openxmlformats.org/officeDocument/2006/relationships/image" Target="../media/image204.png"/><Relationship Id="rId150" Type="http://schemas.openxmlformats.org/officeDocument/2006/relationships/image" Target="../media/image235.png"/><Relationship Id="rId171" Type="http://schemas.openxmlformats.org/officeDocument/2006/relationships/customXml" Target="../ink/ink334.xml"/><Relationship Id="rId192" Type="http://schemas.openxmlformats.org/officeDocument/2006/relationships/image" Target="../media/image254.png"/><Relationship Id="rId206" Type="http://schemas.openxmlformats.org/officeDocument/2006/relationships/customXml" Target="../ink/ink353.xml"/><Relationship Id="rId12" Type="http://schemas.openxmlformats.org/officeDocument/2006/relationships/customXml" Target="../ink/ink253.xml"/><Relationship Id="rId33" Type="http://schemas.openxmlformats.org/officeDocument/2006/relationships/image" Target="../media/image179.png"/><Relationship Id="rId108" Type="http://schemas.openxmlformats.org/officeDocument/2006/relationships/image" Target="../media/image215.png"/><Relationship Id="rId129" Type="http://schemas.openxmlformats.org/officeDocument/2006/relationships/customXml" Target="../ink/ink312.xml"/><Relationship Id="rId54" Type="http://schemas.openxmlformats.org/officeDocument/2006/relationships/customXml" Target="../ink/ink274.xml"/><Relationship Id="rId75" Type="http://schemas.openxmlformats.org/officeDocument/2006/relationships/image" Target="../media/image199.png"/><Relationship Id="rId96" Type="http://schemas.openxmlformats.org/officeDocument/2006/relationships/customXml" Target="../ink/ink295.xml"/><Relationship Id="rId140" Type="http://schemas.openxmlformats.org/officeDocument/2006/relationships/image" Target="../media/image230.png"/><Relationship Id="rId161" Type="http://schemas.openxmlformats.org/officeDocument/2006/relationships/customXml" Target="../ink/ink328.xml"/><Relationship Id="rId182" Type="http://schemas.openxmlformats.org/officeDocument/2006/relationships/image" Target="../media/image249.png"/><Relationship Id="rId217" Type="http://schemas.openxmlformats.org/officeDocument/2006/relationships/image" Target="../media/image266.png"/><Relationship Id="rId6" Type="http://schemas.openxmlformats.org/officeDocument/2006/relationships/customXml" Target="../ink/ink250.xml"/><Relationship Id="rId23" Type="http://schemas.openxmlformats.org/officeDocument/2006/relationships/image" Target="../media/image174.png"/><Relationship Id="rId119" Type="http://schemas.openxmlformats.org/officeDocument/2006/relationships/customXml" Target="../ink/ink307.xml"/><Relationship Id="rId44" Type="http://schemas.openxmlformats.org/officeDocument/2006/relationships/customXml" Target="../ink/ink269.xml"/><Relationship Id="rId65" Type="http://schemas.openxmlformats.org/officeDocument/2006/relationships/image" Target="../media/image194.png"/><Relationship Id="rId86" Type="http://schemas.openxmlformats.org/officeDocument/2006/relationships/customXml" Target="../ink/ink290.xml"/><Relationship Id="rId130" Type="http://schemas.openxmlformats.org/officeDocument/2006/relationships/image" Target="../media/image225.png"/><Relationship Id="rId151" Type="http://schemas.openxmlformats.org/officeDocument/2006/relationships/customXml" Target="../ink/ink323.xml"/><Relationship Id="rId172" Type="http://schemas.openxmlformats.org/officeDocument/2006/relationships/image" Target="../media/image245.png"/><Relationship Id="rId193" Type="http://schemas.openxmlformats.org/officeDocument/2006/relationships/customXml" Target="../ink/ink346.xml"/><Relationship Id="rId207" Type="http://schemas.openxmlformats.org/officeDocument/2006/relationships/image" Target="../media/image261.png"/><Relationship Id="rId13" Type="http://schemas.openxmlformats.org/officeDocument/2006/relationships/image" Target="../media/image169.png"/><Relationship Id="rId109" Type="http://schemas.openxmlformats.org/officeDocument/2006/relationships/customXml" Target="../ink/ink302.xml"/><Relationship Id="rId34" Type="http://schemas.openxmlformats.org/officeDocument/2006/relationships/customXml" Target="../ink/ink264.xml"/><Relationship Id="rId55" Type="http://schemas.openxmlformats.org/officeDocument/2006/relationships/image" Target="../media/image189.png"/><Relationship Id="rId76" Type="http://schemas.openxmlformats.org/officeDocument/2006/relationships/customXml" Target="../ink/ink285.xml"/><Relationship Id="rId97" Type="http://schemas.openxmlformats.org/officeDocument/2006/relationships/customXml" Target="../ink/ink296.xml"/><Relationship Id="rId120" Type="http://schemas.openxmlformats.org/officeDocument/2006/relationships/image" Target="../media/image220.png"/><Relationship Id="rId141" Type="http://schemas.openxmlformats.org/officeDocument/2006/relationships/customXml" Target="../ink/ink318.xml"/><Relationship Id="rId7" Type="http://schemas.openxmlformats.org/officeDocument/2006/relationships/image" Target="../media/image166.png"/><Relationship Id="rId162" Type="http://schemas.openxmlformats.org/officeDocument/2006/relationships/image" Target="../media/image241.png"/><Relationship Id="rId183" Type="http://schemas.openxmlformats.org/officeDocument/2006/relationships/customXml" Target="../ink/ink341.xml"/><Relationship Id="rId218" Type="http://schemas.openxmlformats.org/officeDocument/2006/relationships/image" Target="../media/image270.png"/><Relationship Id="rId24" Type="http://schemas.openxmlformats.org/officeDocument/2006/relationships/customXml" Target="../ink/ink259.xml"/><Relationship Id="rId45" Type="http://schemas.openxmlformats.org/officeDocument/2006/relationships/image" Target="../media/image185.png"/><Relationship Id="rId66" Type="http://schemas.openxmlformats.org/officeDocument/2006/relationships/customXml" Target="../ink/ink280.xml"/><Relationship Id="rId87" Type="http://schemas.openxmlformats.org/officeDocument/2006/relationships/image" Target="../media/image205.png"/><Relationship Id="rId110" Type="http://schemas.openxmlformats.org/officeDocument/2006/relationships/image" Target="../media/image141.png"/><Relationship Id="rId131" Type="http://schemas.openxmlformats.org/officeDocument/2006/relationships/customXml" Target="../ink/ink313.xml"/><Relationship Id="rId152" Type="http://schemas.openxmlformats.org/officeDocument/2006/relationships/image" Target="../media/image236.png"/><Relationship Id="rId173" Type="http://schemas.openxmlformats.org/officeDocument/2006/relationships/customXml" Target="../ink/ink335.xml"/><Relationship Id="rId194" Type="http://schemas.openxmlformats.org/officeDocument/2006/relationships/image" Target="../media/image255.png"/><Relationship Id="rId208" Type="http://schemas.openxmlformats.org/officeDocument/2006/relationships/customXml" Target="../ink/ink354.xml"/><Relationship Id="rId14" Type="http://schemas.openxmlformats.org/officeDocument/2006/relationships/customXml" Target="../ink/ink254.xml"/><Relationship Id="rId30" Type="http://schemas.openxmlformats.org/officeDocument/2006/relationships/customXml" Target="../ink/ink262.xml"/><Relationship Id="rId35" Type="http://schemas.openxmlformats.org/officeDocument/2006/relationships/image" Target="../media/image180.png"/><Relationship Id="rId56" Type="http://schemas.openxmlformats.org/officeDocument/2006/relationships/customXml" Target="../ink/ink275.xml"/><Relationship Id="rId77" Type="http://schemas.openxmlformats.org/officeDocument/2006/relationships/image" Target="../media/image200.png"/><Relationship Id="rId100" Type="http://schemas.openxmlformats.org/officeDocument/2006/relationships/image" Target="../media/image211.png"/><Relationship Id="rId105" Type="http://schemas.openxmlformats.org/officeDocument/2006/relationships/customXml" Target="../ink/ink300.xml"/><Relationship Id="rId126" Type="http://schemas.openxmlformats.org/officeDocument/2006/relationships/image" Target="../media/image223.png"/><Relationship Id="rId147" Type="http://schemas.openxmlformats.org/officeDocument/2006/relationships/customXml" Target="../ink/ink321.xml"/><Relationship Id="rId168" Type="http://schemas.openxmlformats.org/officeDocument/2006/relationships/customXml" Target="../ink/ink332.xml"/><Relationship Id="rId8" Type="http://schemas.openxmlformats.org/officeDocument/2006/relationships/customXml" Target="../ink/ink251.xml"/><Relationship Id="rId51" Type="http://schemas.openxmlformats.org/officeDocument/2006/relationships/image" Target="../media/image111.png"/><Relationship Id="rId72" Type="http://schemas.openxmlformats.org/officeDocument/2006/relationships/customXml" Target="../ink/ink283.xml"/><Relationship Id="rId93" Type="http://schemas.openxmlformats.org/officeDocument/2006/relationships/image" Target="../media/image208.png"/><Relationship Id="rId98" Type="http://schemas.openxmlformats.org/officeDocument/2006/relationships/image" Target="../media/image210.png"/><Relationship Id="rId121" Type="http://schemas.openxmlformats.org/officeDocument/2006/relationships/customXml" Target="../ink/ink308.xml"/><Relationship Id="rId142" Type="http://schemas.openxmlformats.org/officeDocument/2006/relationships/image" Target="../media/image231.png"/><Relationship Id="rId163" Type="http://schemas.openxmlformats.org/officeDocument/2006/relationships/customXml" Target="../ink/ink329.xml"/><Relationship Id="rId184" Type="http://schemas.openxmlformats.org/officeDocument/2006/relationships/image" Target="../media/image250.png"/><Relationship Id="rId189" Type="http://schemas.openxmlformats.org/officeDocument/2006/relationships/customXml" Target="../ink/ink344.xml"/><Relationship Id="rId219" Type="http://schemas.openxmlformats.org/officeDocument/2006/relationships/image" Target="../media/image271.png"/><Relationship Id="rId3" Type="http://schemas.openxmlformats.org/officeDocument/2006/relationships/image" Target="../media/image164.png"/><Relationship Id="rId214" Type="http://schemas.openxmlformats.org/officeDocument/2006/relationships/customXml" Target="../ink/ink357.xml"/><Relationship Id="rId25" Type="http://schemas.openxmlformats.org/officeDocument/2006/relationships/image" Target="../media/image175.png"/><Relationship Id="rId46" Type="http://schemas.openxmlformats.org/officeDocument/2006/relationships/customXml" Target="../ink/ink270.xml"/><Relationship Id="rId67" Type="http://schemas.openxmlformats.org/officeDocument/2006/relationships/image" Target="../media/image195.png"/><Relationship Id="rId116" Type="http://schemas.openxmlformats.org/officeDocument/2006/relationships/image" Target="../media/image218.png"/><Relationship Id="rId137" Type="http://schemas.openxmlformats.org/officeDocument/2006/relationships/customXml" Target="../ink/ink316.xml"/><Relationship Id="rId158" Type="http://schemas.openxmlformats.org/officeDocument/2006/relationships/image" Target="../media/image239.png"/><Relationship Id="rId20" Type="http://schemas.openxmlformats.org/officeDocument/2006/relationships/customXml" Target="../ink/ink257.xml"/><Relationship Id="rId41" Type="http://schemas.openxmlformats.org/officeDocument/2006/relationships/image" Target="../media/image183.png"/><Relationship Id="rId62" Type="http://schemas.openxmlformats.org/officeDocument/2006/relationships/customXml" Target="../ink/ink278.xml"/><Relationship Id="rId83" Type="http://schemas.openxmlformats.org/officeDocument/2006/relationships/image" Target="../media/image203.png"/><Relationship Id="rId88" Type="http://schemas.openxmlformats.org/officeDocument/2006/relationships/customXml" Target="../ink/ink291.xml"/><Relationship Id="rId111" Type="http://schemas.openxmlformats.org/officeDocument/2006/relationships/customXml" Target="../ink/ink303.xml"/><Relationship Id="rId132" Type="http://schemas.openxmlformats.org/officeDocument/2006/relationships/image" Target="../media/image226.png"/><Relationship Id="rId153" Type="http://schemas.openxmlformats.org/officeDocument/2006/relationships/customXml" Target="../ink/ink324.xml"/><Relationship Id="rId174" Type="http://schemas.openxmlformats.org/officeDocument/2006/relationships/customXml" Target="../ink/ink336.xml"/><Relationship Id="rId179" Type="http://schemas.openxmlformats.org/officeDocument/2006/relationships/customXml" Target="../ink/ink339.xml"/><Relationship Id="rId195" Type="http://schemas.openxmlformats.org/officeDocument/2006/relationships/customXml" Target="../ink/ink347.xml"/><Relationship Id="rId209" Type="http://schemas.openxmlformats.org/officeDocument/2006/relationships/image" Target="../media/image262.png"/><Relationship Id="rId190" Type="http://schemas.openxmlformats.org/officeDocument/2006/relationships/image" Target="../media/image253.png"/><Relationship Id="rId204" Type="http://schemas.openxmlformats.org/officeDocument/2006/relationships/customXml" Target="../ink/ink352.xml"/><Relationship Id="rId220" Type="http://schemas.openxmlformats.org/officeDocument/2006/relationships/image" Target="../media/image272.png"/><Relationship Id="rId15" Type="http://schemas.openxmlformats.org/officeDocument/2006/relationships/image" Target="../media/image170.png"/><Relationship Id="rId36" Type="http://schemas.openxmlformats.org/officeDocument/2006/relationships/customXml" Target="../ink/ink265.xml"/><Relationship Id="rId57" Type="http://schemas.openxmlformats.org/officeDocument/2006/relationships/image" Target="../media/image190.png"/><Relationship Id="rId106" Type="http://schemas.openxmlformats.org/officeDocument/2006/relationships/image" Target="../media/image214.png"/><Relationship Id="rId127" Type="http://schemas.openxmlformats.org/officeDocument/2006/relationships/customXml" Target="../ink/ink311.xml"/><Relationship Id="rId10" Type="http://schemas.openxmlformats.org/officeDocument/2006/relationships/customXml" Target="../ink/ink252.xml"/><Relationship Id="rId31" Type="http://schemas.openxmlformats.org/officeDocument/2006/relationships/image" Target="../media/image178.png"/><Relationship Id="rId52" Type="http://schemas.openxmlformats.org/officeDocument/2006/relationships/customXml" Target="../ink/ink273.xml"/><Relationship Id="rId73" Type="http://schemas.openxmlformats.org/officeDocument/2006/relationships/image" Target="../media/image198.png"/><Relationship Id="rId78" Type="http://schemas.openxmlformats.org/officeDocument/2006/relationships/customXml" Target="../ink/ink286.xml"/><Relationship Id="rId94" Type="http://schemas.openxmlformats.org/officeDocument/2006/relationships/customXml" Target="../ink/ink294.xml"/><Relationship Id="rId99" Type="http://schemas.openxmlformats.org/officeDocument/2006/relationships/customXml" Target="../ink/ink297.xml"/><Relationship Id="rId101" Type="http://schemas.openxmlformats.org/officeDocument/2006/relationships/customXml" Target="../ink/ink298.xml"/><Relationship Id="rId122" Type="http://schemas.openxmlformats.org/officeDocument/2006/relationships/image" Target="../media/image221.png"/><Relationship Id="rId143" Type="http://schemas.openxmlformats.org/officeDocument/2006/relationships/customXml" Target="../ink/ink319.xml"/><Relationship Id="rId148" Type="http://schemas.openxmlformats.org/officeDocument/2006/relationships/image" Target="../media/image234.png"/><Relationship Id="rId164" Type="http://schemas.openxmlformats.org/officeDocument/2006/relationships/image" Target="../media/image242.png"/><Relationship Id="rId169" Type="http://schemas.openxmlformats.org/officeDocument/2006/relationships/image" Target="../media/image244.png"/><Relationship Id="rId185" Type="http://schemas.openxmlformats.org/officeDocument/2006/relationships/customXml" Target="../ink/ink342.xml"/><Relationship Id="rId4" Type="http://schemas.openxmlformats.org/officeDocument/2006/relationships/customXml" Target="../ink/ink249.xml"/><Relationship Id="rId9" Type="http://schemas.openxmlformats.org/officeDocument/2006/relationships/image" Target="../media/image167.png"/><Relationship Id="rId180" Type="http://schemas.openxmlformats.org/officeDocument/2006/relationships/image" Target="../media/image248.png"/><Relationship Id="rId210" Type="http://schemas.openxmlformats.org/officeDocument/2006/relationships/customXml" Target="../ink/ink355.xml"/><Relationship Id="rId215" Type="http://schemas.openxmlformats.org/officeDocument/2006/relationships/image" Target="../media/image265.png"/><Relationship Id="rId26" Type="http://schemas.openxmlformats.org/officeDocument/2006/relationships/customXml" Target="../ink/ink260.xml"/><Relationship Id="rId47" Type="http://schemas.openxmlformats.org/officeDocument/2006/relationships/image" Target="../media/image186.png"/><Relationship Id="rId68" Type="http://schemas.openxmlformats.org/officeDocument/2006/relationships/customXml" Target="../ink/ink281.xml"/><Relationship Id="rId89" Type="http://schemas.openxmlformats.org/officeDocument/2006/relationships/image" Target="../media/image206.png"/><Relationship Id="rId112" Type="http://schemas.openxmlformats.org/officeDocument/2006/relationships/image" Target="../media/image216.png"/><Relationship Id="rId133" Type="http://schemas.openxmlformats.org/officeDocument/2006/relationships/customXml" Target="../ink/ink314.xml"/><Relationship Id="rId154" Type="http://schemas.openxmlformats.org/officeDocument/2006/relationships/image" Target="../media/image237.png"/><Relationship Id="rId175" Type="http://schemas.openxmlformats.org/officeDocument/2006/relationships/image" Target="../media/image246.png"/><Relationship Id="rId196" Type="http://schemas.openxmlformats.org/officeDocument/2006/relationships/image" Target="../media/image256.png"/><Relationship Id="rId200" Type="http://schemas.openxmlformats.org/officeDocument/2006/relationships/image" Target="../media/image258.png"/><Relationship Id="rId16" Type="http://schemas.openxmlformats.org/officeDocument/2006/relationships/customXml" Target="../ink/ink255.xml"/><Relationship Id="rId37" Type="http://schemas.openxmlformats.org/officeDocument/2006/relationships/image" Target="../media/image181.png"/><Relationship Id="rId58" Type="http://schemas.openxmlformats.org/officeDocument/2006/relationships/customXml" Target="../ink/ink276.xml"/><Relationship Id="rId79" Type="http://schemas.openxmlformats.org/officeDocument/2006/relationships/image" Target="../media/image201.png"/><Relationship Id="rId102" Type="http://schemas.openxmlformats.org/officeDocument/2006/relationships/image" Target="../media/image212.png"/><Relationship Id="rId123" Type="http://schemas.openxmlformats.org/officeDocument/2006/relationships/customXml" Target="../ink/ink309.xml"/><Relationship Id="rId144" Type="http://schemas.openxmlformats.org/officeDocument/2006/relationships/image" Target="../media/image232.png"/><Relationship Id="rId90" Type="http://schemas.openxmlformats.org/officeDocument/2006/relationships/customXml" Target="../ink/ink292.xml"/><Relationship Id="rId165" Type="http://schemas.openxmlformats.org/officeDocument/2006/relationships/customXml" Target="../ink/ink330.xml"/><Relationship Id="rId186" Type="http://schemas.openxmlformats.org/officeDocument/2006/relationships/image" Target="../media/image251.png"/><Relationship Id="rId211" Type="http://schemas.openxmlformats.org/officeDocument/2006/relationships/image" Target="../media/image263.png"/><Relationship Id="rId27" Type="http://schemas.openxmlformats.org/officeDocument/2006/relationships/image" Target="../media/image176.png"/><Relationship Id="rId48" Type="http://schemas.openxmlformats.org/officeDocument/2006/relationships/customXml" Target="../ink/ink271.xml"/><Relationship Id="rId69" Type="http://schemas.openxmlformats.org/officeDocument/2006/relationships/image" Target="../media/image196.png"/><Relationship Id="rId113" Type="http://schemas.openxmlformats.org/officeDocument/2006/relationships/customXml" Target="../ink/ink304.xml"/><Relationship Id="rId134" Type="http://schemas.openxmlformats.org/officeDocument/2006/relationships/image" Target="../media/image227.png"/><Relationship Id="rId80" Type="http://schemas.openxmlformats.org/officeDocument/2006/relationships/customXml" Target="../ink/ink287.xml"/><Relationship Id="rId155" Type="http://schemas.openxmlformats.org/officeDocument/2006/relationships/customXml" Target="../ink/ink325.xml"/><Relationship Id="rId176" Type="http://schemas.openxmlformats.org/officeDocument/2006/relationships/customXml" Target="../ink/ink337.xml"/><Relationship Id="rId197" Type="http://schemas.openxmlformats.org/officeDocument/2006/relationships/customXml" Target="../ink/ink348.xml"/><Relationship Id="rId201" Type="http://schemas.openxmlformats.org/officeDocument/2006/relationships/customXml" Target="../ink/ink350.xml"/><Relationship Id="rId17" Type="http://schemas.openxmlformats.org/officeDocument/2006/relationships/image" Target="../media/image171.png"/><Relationship Id="rId38" Type="http://schemas.openxmlformats.org/officeDocument/2006/relationships/customXml" Target="../ink/ink266.xml"/><Relationship Id="rId59" Type="http://schemas.openxmlformats.org/officeDocument/2006/relationships/image" Target="../media/image191.png"/><Relationship Id="rId103" Type="http://schemas.openxmlformats.org/officeDocument/2006/relationships/customXml" Target="../ink/ink299.xml"/><Relationship Id="rId124" Type="http://schemas.openxmlformats.org/officeDocument/2006/relationships/image" Target="../media/image222.png"/><Relationship Id="rId70" Type="http://schemas.openxmlformats.org/officeDocument/2006/relationships/customXml" Target="../ink/ink282.xml"/><Relationship Id="rId91" Type="http://schemas.openxmlformats.org/officeDocument/2006/relationships/image" Target="../media/image207.png"/><Relationship Id="rId145" Type="http://schemas.openxmlformats.org/officeDocument/2006/relationships/customXml" Target="../ink/ink320.xml"/><Relationship Id="rId166" Type="http://schemas.openxmlformats.org/officeDocument/2006/relationships/image" Target="../media/image243.png"/><Relationship Id="rId187" Type="http://schemas.openxmlformats.org/officeDocument/2006/relationships/customXml" Target="../ink/ink343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56.xml"/><Relationship Id="rId28" Type="http://schemas.openxmlformats.org/officeDocument/2006/relationships/customXml" Target="../ink/ink261.xml"/><Relationship Id="rId49" Type="http://schemas.openxmlformats.org/officeDocument/2006/relationships/image" Target="../media/image187.png"/><Relationship Id="rId114" Type="http://schemas.openxmlformats.org/officeDocument/2006/relationships/image" Target="../media/image217.png"/><Relationship Id="rId60" Type="http://schemas.openxmlformats.org/officeDocument/2006/relationships/customXml" Target="../ink/ink277.xml"/><Relationship Id="rId81" Type="http://schemas.openxmlformats.org/officeDocument/2006/relationships/image" Target="../media/image202.png"/><Relationship Id="rId135" Type="http://schemas.openxmlformats.org/officeDocument/2006/relationships/customXml" Target="../ink/ink315.xml"/><Relationship Id="rId156" Type="http://schemas.openxmlformats.org/officeDocument/2006/relationships/image" Target="../media/image238.png"/><Relationship Id="rId177" Type="http://schemas.openxmlformats.org/officeDocument/2006/relationships/customXml" Target="../ink/ink338.xml"/><Relationship Id="rId198" Type="http://schemas.openxmlformats.org/officeDocument/2006/relationships/image" Target="../media/image257.png"/><Relationship Id="rId202" Type="http://schemas.openxmlformats.org/officeDocument/2006/relationships/customXml" Target="../ink/ink351.xml"/><Relationship Id="rId18" Type="http://schemas.openxmlformats.org/officeDocument/2006/relationships/customXml" Target="../ink/ink256.xml"/><Relationship Id="rId39" Type="http://schemas.openxmlformats.org/officeDocument/2006/relationships/image" Target="../media/image182.png"/><Relationship Id="rId50" Type="http://schemas.openxmlformats.org/officeDocument/2006/relationships/customXml" Target="../ink/ink272.xml"/><Relationship Id="rId104" Type="http://schemas.openxmlformats.org/officeDocument/2006/relationships/image" Target="../media/image213.png"/><Relationship Id="rId125" Type="http://schemas.openxmlformats.org/officeDocument/2006/relationships/customXml" Target="../ink/ink310.xml"/><Relationship Id="rId146" Type="http://schemas.openxmlformats.org/officeDocument/2006/relationships/image" Target="../media/image233.png"/><Relationship Id="rId167" Type="http://schemas.openxmlformats.org/officeDocument/2006/relationships/customXml" Target="../ink/ink331.xml"/><Relationship Id="rId188" Type="http://schemas.openxmlformats.org/officeDocument/2006/relationships/image" Target="../media/image252.png"/><Relationship Id="rId71" Type="http://schemas.openxmlformats.org/officeDocument/2006/relationships/image" Target="../media/image197.png"/><Relationship Id="rId92" Type="http://schemas.openxmlformats.org/officeDocument/2006/relationships/customXml" Target="../ink/ink293.xml"/><Relationship Id="rId213" Type="http://schemas.openxmlformats.org/officeDocument/2006/relationships/image" Target="../media/image264.png"/><Relationship Id="rId2" Type="http://schemas.openxmlformats.org/officeDocument/2006/relationships/customXml" Target="../ink/ink248.xml"/><Relationship Id="rId29" Type="http://schemas.openxmlformats.org/officeDocument/2006/relationships/image" Target="../media/image177.png"/><Relationship Id="rId40" Type="http://schemas.openxmlformats.org/officeDocument/2006/relationships/customXml" Target="../ink/ink267.xml"/><Relationship Id="rId115" Type="http://schemas.openxmlformats.org/officeDocument/2006/relationships/customXml" Target="../ink/ink305.xml"/><Relationship Id="rId136" Type="http://schemas.openxmlformats.org/officeDocument/2006/relationships/image" Target="../media/image228.png"/><Relationship Id="rId157" Type="http://schemas.openxmlformats.org/officeDocument/2006/relationships/customXml" Target="../ink/ink326.xml"/><Relationship Id="rId178" Type="http://schemas.openxmlformats.org/officeDocument/2006/relationships/image" Target="../media/image247.png"/><Relationship Id="rId61" Type="http://schemas.openxmlformats.org/officeDocument/2006/relationships/image" Target="../media/image192.png"/><Relationship Id="rId82" Type="http://schemas.openxmlformats.org/officeDocument/2006/relationships/customXml" Target="../ink/ink288.xml"/><Relationship Id="rId199" Type="http://schemas.openxmlformats.org/officeDocument/2006/relationships/customXml" Target="../ink/ink349.xml"/><Relationship Id="rId203" Type="http://schemas.openxmlformats.org/officeDocument/2006/relationships/image" Target="../media/image259.png"/><Relationship Id="rId19" Type="http://schemas.openxmlformats.org/officeDocument/2006/relationships/image" Target="../media/image172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4.png"/><Relationship Id="rId21" Type="http://schemas.openxmlformats.org/officeDocument/2006/relationships/image" Target="../media/image96.png"/><Relationship Id="rId42" Type="http://schemas.openxmlformats.org/officeDocument/2006/relationships/customXml" Target="../ink/ink379.xml"/><Relationship Id="rId63" Type="http://schemas.openxmlformats.org/officeDocument/2006/relationships/image" Target="../media/image117.png"/><Relationship Id="rId84" Type="http://schemas.openxmlformats.org/officeDocument/2006/relationships/customXml" Target="../ink/ink400.xml"/><Relationship Id="rId138" Type="http://schemas.openxmlformats.org/officeDocument/2006/relationships/customXml" Target="../ink/ink427.xml"/><Relationship Id="rId107" Type="http://schemas.openxmlformats.org/officeDocument/2006/relationships/image" Target="../media/image139.png"/><Relationship Id="rId11" Type="http://schemas.openxmlformats.org/officeDocument/2006/relationships/image" Target="../media/image91.png"/><Relationship Id="rId32" Type="http://schemas.openxmlformats.org/officeDocument/2006/relationships/customXml" Target="../ink/ink374.xml"/><Relationship Id="rId53" Type="http://schemas.openxmlformats.org/officeDocument/2006/relationships/image" Target="../media/image112.png"/><Relationship Id="rId74" Type="http://schemas.openxmlformats.org/officeDocument/2006/relationships/customXml" Target="../ink/ink395.xml"/><Relationship Id="rId128" Type="http://schemas.openxmlformats.org/officeDocument/2006/relationships/customXml" Target="../ink/ink422.xml"/><Relationship Id="rId149" Type="http://schemas.openxmlformats.org/officeDocument/2006/relationships/customXml" Target="../ink/ink433.xml"/><Relationship Id="rId5" Type="http://schemas.openxmlformats.org/officeDocument/2006/relationships/image" Target="../media/image88.png"/><Relationship Id="rId95" Type="http://schemas.openxmlformats.org/officeDocument/2006/relationships/image" Target="../media/image133.png"/><Relationship Id="rId22" Type="http://schemas.openxmlformats.org/officeDocument/2006/relationships/customXml" Target="../ink/ink369.xml"/><Relationship Id="rId27" Type="http://schemas.openxmlformats.org/officeDocument/2006/relationships/image" Target="../media/image99.png"/><Relationship Id="rId43" Type="http://schemas.openxmlformats.org/officeDocument/2006/relationships/image" Target="../media/image107.png"/><Relationship Id="rId48" Type="http://schemas.openxmlformats.org/officeDocument/2006/relationships/customXml" Target="../ink/ink382.xml"/><Relationship Id="rId64" Type="http://schemas.openxmlformats.org/officeDocument/2006/relationships/customXml" Target="../ink/ink390.xml"/><Relationship Id="rId69" Type="http://schemas.openxmlformats.org/officeDocument/2006/relationships/image" Target="../media/image120.png"/><Relationship Id="rId113" Type="http://schemas.openxmlformats.org/officeDocument/2006/relationships/image" Target="../media/image142.png"/><Relationship Id="rId118" Type="http://schemas.openxmlformats.org/officeDocument/2006/relationships/customXml" Target="../ink/ink417.xml"/><Relationship Id="rId134" Type="http://schemas.openxmlformats.org/officeDocument/2006/relationships/customXml" Target="../ink/ink425.xml"/><Relationship Id="rId139" Type="http://schemas.openxmlformats.org/officeDocument/2006/relationships/image" Target="../media/image155.png"/><Relationship Id="rId80" Type="http://schemas.openxmlformats.org/officeDocument/2006/relationships/customXml" Target="../ink/ink398.xml"/><Relationship Id="rId85" Type="http://schemas.openxmlformats.org/officeDocument/2006/relationships/image" Target="../media/image128.png"/><Relationship Id="rId150" Type="http://schemas.openxmlformats.org/officeDocument/2006/relationships/image" Target="../media/image160.png"/><Relationship Id="rId155" Type="http://schemas.openxmlformats.org/officeDocument/2006/relationships/customXml" Target="../ink/ink436.xml"/><Relationship Id="rId12" Type="http://schemas.openxmlformats.org/officeDocument/2006/relationships/customXml" Target="../ink/ink364.xml"/><Relationship Id="rId17" Type="http://schemas.openxmlformats.org/officeDocument/2006/relationships/image" Target="../media/image94.png"/><Relationship Id="rId33" Type="http://schemas.openxmlformats.org/officeDocument/2006/relationships/image" Target="../media/image102.png"/><Relationship Id="rId38" Type="http://schemas.openxmlformats.org/officeDocument/2006/relationships/customXml" Target="../ink/ink377.xml"/><Relationship Id="rId59" Type="http://schemas.openxmlformats.org/officeDocument/2006/relationships/image" Target="../media/image115.png"/><Relationship Id="rId103" Type="http://schemas.openxmlformats.org/officeDocument/2006/relationships/image" Target="../media/image137.png"/><Relationship Id="rId108" Type="http://schemas.openxmlformats.org/officeDocument/2006/relationships/customXml" Target="../ink/ink412.xml"/><Relationship Id="rId124" Type="http://schemas.openxmlformats.org/officeDocument/2006/relationships/customXml" Target="../ink/ink420.xml"/><Relationship Id="rId129" Type="http://schemas.openxmlformats.org/officeDocument/2006/relationships/image" Target="../media/image150.png"/><Relationship Id="rId54" Type="http://schemas.openxmlformats.org/officeDocument/2006/relationships/customXml" Target="../ink/ink385.xml"/><Relationship Id="rId70" Type="http://schemas.openxmlformats.org/officeDocument/2006/relationships/customXml" Target="../ink/ink393.xml"/><Relationship Id="rId75" Type="http://schemas.openxmlformats.org/officeDocument/2006/relationships/image" Target="../media/image123.png"/><Relationship Id="rId91" Type="http://schemas.openxmlformats.org/officeDocument/2006/relationships/image" Target="../media/image131.png"/><Relationship Id="rId96" Type="http://schemas.openxmlformats.org/officeDocument/2006/relationships/customXml" Target="../ink/ink406.xml"/><Relationship Id="rId140" Type="http://schemas.openxmlformats.org/officeDocument/2006/relationships/customXml" Target="../ink/ink428.xml"/><Relationship Id="rId145" Type="http://schemas.openxmlformats.org/officeDocument/2006/relationships/customXml" Target="../ink/ink4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1.xml"/><Relationship Id="rId23" Type="http://schemas.openxmlformats.org/officeDocument/2006/relationships/image" Target="../media/image97.png"/><Relationship Id="rId28" Type="http://schemas.openxmlformats.org/officeDocument/2006/relationships/customXml" Target="../ink/ink372.xml"/><Relationship Id="rId49" Type="http://schemas.openxmlformats.org/officeDocument/2006/relationships/image" Target="../media/image110.png"/><Relationship Id="rId114" Type="http://schemas.openxmlformats.org/officeDocument/2006/relationships/customXml" Target="../ink/ink415.xml"/><Relationship Id="rId119" Type="http://schemas.openxmlformats.org/officeDocument/2006/relationships/image" Target="../media/image145.png"/><Relationship Id="rId44" Type="http://schemas.openxmlformats.org/officeDocument/2006/relationships/customXml" Target="../ink/ink380.xml"/><Relationship Id="rId60" Type="http://schemas.openxmlformats.org/officeDocument/2006/relationships/customXml" Target="../ink/ink388.xml"/><Relationship Id="rId65" Type="http://schemas.openxmlformats.org/officeDocument/2006/relationships/image" Target="../media/image118.png"/><Relationship Id="rId81" Type="http://schemas.openxmlformats.org/officeDocument/2006/relationships/image" Target="../media/image126.png"/><Relationship Id="rId86" Type="http://schemas.openxmlformats.org/officeDocument/2006/relationships/customXml" Target="../ink/ink401.xml"/><Relationship Id="rId130" Type="http://schemas.openxmlformats.org/officeDocument/2006/relationships/customXml" Target="../ink/ink423.xml"/><Relationship Id="rId135" Type="http://schemas.openxmlformats.org/officeDocument/2006/relationships/image" Target="../media/image153.png"/><Relationship Id="rId151" Type="http://schemas.openxmlformats.org/officeDocument/2006/relationships/customXml" Target="../ink/ink434.xml"/><Relationship Id="rId156" Type="http://schemas.openxmlformats.org/officeDocument/2006/relationships/image" Target="../media/image163.png"/><Relationship Id="rId13" Type="http://schemas.openxmlformats.org/officeDocument/2006/relationships/image" Target="../media/image92.png"/><Relationship Id="rId18" Type="http://schemas.openxmlformats.org/officeDocument/2006/relationships/customXml" Target="../ink/ink367.xml"/><Relationship Id="rId39" Type="http://schemas.openxmlformats.org/officeDocument/2006/relationships/image" Target="../media/image105.png"/><Relationship Id="rId109" Type="http://schemas.openxmlformats.org/officeDocument/2006/relationships/image" Target="../media/image140.png"/><Relationship Id="rId34" Type="http://schemas.openxmlformats.org/officeDocument/2006/relationships/customXml" Target="../ink/ink375.xml"/><Relationship Id="rId50" Type="http://schemas.openxmlformats.org/officeDocument/2006/relationships/customXml" Target="../ink/ink383.xml"/><Relationship Id="rId55" Type="http://schemas.openxmlformats.org/officeDocument/2006/relationships/image" Target="../media/image113.png"/><Relationship Id="rId76" Type="http://schemas.openxmlformats.org/officeDocument/2006/relationships/customXml" Target="../ink/ink396.xml"/><Relationship Id="rId97" Type="http://schemas.openxmlformats.org/officeDocument/2006/relationships/image" Target="../media/image134.png"/><Relationship Id="rId104" Type="http://schemas.openxmlformats.org/officeDocument/2006/relationships/customXml" Target="../ink/ink410.xml"/><Relationship Id="rId120" Type="http://schemas.openxmlformats.org/officeDocument/2006/relationships/customXml" Target="../ink/ink418.xml"/><Relationship Id="rId125" Type="http://schemas.openxmlformats.org/officeDocument/2006/relationships/image" Target="../media/image148.png"/><Relationship Id="rId141" Type="http://schemas.openxmlformats.org/officeDocument/2006/relationships/image" Target="../media/image156.png"/><Relationship Id="rId146" Type="http://schemas.openxmlformats.org/officeDocument/2006/relationships/image" Target="../media/image158.png"/><Relationship Id="rId7" Type="http://schemas.openxmlformats.org/officeDocument/2006/relationships/image" Target="../media/image89.png"/><Relationship Id="rId71" Type="http://schemas.openxmlformats.org/officeDocument/2006/relationships/image" Target="../media/image121.png"/><Relationship Id="rId92" Type="http://schemas.openxmlformats.org/officeDocument/2006/relationships/customXml" Target="../ink/ink404.xml"/><Relationship Id="rId2" Type="http://schemas.openxmlformats.org/officeDocument/2006/relationships/customXml" Target="../ink/ink359.xml"/><Relationship Id="rId29" Type="http://schemas.openxmlformats.org/officeDocument/2006/relationships/image" Target="../media/image100.png"/><Relationship Id="rId24" Type="http://schemas.openxmlformats.org/officeDocument/2006/relationships/customXml" Target="../ink/ink370.xml"/><Relationship Id="rId40" Type="http://schemas.openxmlformats.org/officeDocument/2006/relationships/customXml" Target="../ink/ink378.xml"/><Relationship Id="rId45" Type="http://schemas.openxmlformats.org/officeDocument/2006/relationships/image" Target="../media/image108.png"/><Relationship Id="rId66" Type="http://schemas.openxmlformats.org/officeDocument/2006/relationships/customXml" Target="../ink/ink391.xml"/><Relationship Id="rId87" Type="http://schemas.openxmlformats.org/officeDocument/2006/relationships/image" Target="../media/image129.png"/><Relationship Id="rId110" Type="http://schemas.openxmlformats.org/officeDocument/2006/relationships/customXml" Target="../ink/ink413.xml"/><Relationship Id="rId115" Type="http://schemas.openxmlformats.org/officeDocument/2006/relationships/image" Target="../media/image143.png"/><Relationship Id="rId131" Type="http://schemas.openxmlformats.org/officeDocument/2006/relationships/image" Target="../media/image151.png"/><Relationship Id="rId136" Type="http://schemas.openxmlformats.org/officeDocument/2006/relationships/customXml" Target="../ink/ink426.xml"/><Relationship Id="rId61" Type="http://schemas.openxmlformats.org/officeDocument/2006/relationships/image" Target="../media/image116.png"/><Relationship Id="rId82" Type="http://schemas.openxmlformats.org/officeDocument/2006/relationships/customXml" Target="../ink/ink399.xml"/><Relationship Id="rId152" Type="http://schemas.openxmlformats.org/officeDocument/2006/relationships/image" Target="../media/image161.png"/><Relationship Id="rId19" Type="http://schemas.openxmlformats.org/officeDocument/2006/relationships/image" Target="../media/image95.png"/><Relationship Id="rId14" Type="http://schemas.openxmlformats.org/officeDocument/2006/relationships/customXml" Target="../ink/ink365.xml"/><Relationship Id="rId30" Type="http://schemas.openxmlformats.org/officeDocument/2006/relationships/customXml" Target="../ink/ink373.xml"/><Relationship Id="rId35" Type="http://schemas.openxmlformats.org/officeDocument/2006/relationships/image" Target="../media/image103.png"/><Relationship Id="rId56" Type="http://schemas.openxmlformats.org/officeDocument/2006/relationships/customXml" Target="../ink/ink386.xml"/><Relationship Id="rId77" Type="http://schemas.openxmlformats.org/officeDocument/2006/relationships/image" Target="../media/image124.png"/><Relationship Id="rId100" Type="http://schemas.openxmlformats.org/officeDocument/2006/relationships/customXml" Target="../ink/ink408.xml"/><Relationship Id="rId105" Type="http://schemas.openxmlformats.org/officeDocument/2006/relationships/image" Target="../media/image138.png"/><Relationship Id="rId126" Type="http://schemas.openxmlformats.org/officeDocument/2006/relationships/customXml" Target="../ink/ink421.xml"/><Relationship Id="rId147" Type="http://schemas.openxmlformats.org/officeDocument/2006/relationships/customXml" Target="../ink/ink432.xml"/><Relationship Id="rId8" Type="http://schemas.openxmlformats.org/officeDocument/2006/relationships/customXml" Target="../ink/ink362.xml"/><Relationship Id="rId51" Type="http://schemas.openxmlformats.org/officeDocument/2006/relationships/image" Target="../media/image111.png"/><Relationship Id="rId72" Type="http://schemas.openxmlformats.org/officeDocument/2006/relationships/customXml" Target="../ink/ink394.xml"/><Relationship Id="rId93" Type="http://schemas.openxmlformats.org/officeDocument/2006/relationships/image" Target="../media/image132.png"/><Relationship Id="rId98" Type="http://schemas.openxmlformats.org/officeDocument/2006/relationships/customXml" Target="../ink/ink407.xml"/><Relationship Id="rId121" Type="http://schemas.openxmlformats.org/officeDocument/2006/relationships/image" Target="../media/image146.png"/><Relationship Id="rId142" Type="http://schemas.openxmlformats.org/officeDocument/2006/relationships/customXml" Target="../ink/ink429.xml"/><Relationship Id="rId3" Type="http://schemas.openxmlformats.org/officeDocument/2006/relationships/image" Target="../media/image87.png"/><Relationship Id="rId25" Type="http://schemas.openxmlformats.org/officeDocument/2006/relationships/image" Target="../media/image98.png"/><Relationship Id="rId46" Type="http://schemas.openxmlformats.org/officeDocument/2006/relationships/customXml" Target="../ink/ink381.xml"/><Relationship Id="rId67" Type="http://schemas.openxmlformats.org/officeDocument/2006/relationships/image" Target="../media/image119.png"/><Relationship Id="rId116" Type="http://schemas.openxmlformats.org/officeDocument/2006/relationships/customXml" Target="../ink/ink416.xml"/><Relationship Id="rId137" Type="http://schemas.openxmlformats.org/officeDocument/2006/relationships/image" Target="../media/image154.png"/><Relationship Id="rId20" Type="http://schemas.openxmlformats.org/officeDocument/2006/relationships/customXml" Target="../ink/ink368.xml"/><Relationship Id="rId41" Type="http://schemas.openxmlformats.org/officeDocument/2006/relationships/image" Target="../media/image106.png"/><Relationship Id="rId62" Type="http://schemas.openxmlformats.org/officeDocument/2006/relationships/customXml" Target="../ink/ink389.xml"/><Relationship Id="rId83" Type="http://schemas.openxmlformats.org/officeDocument/2006/relationships/image" Target="../media/image127.png"/><Relationship Id="rId88" Type="http://schemas.openxmlformats.org/officeDocument/2006/relationships/customXml" Target="../ink/ink402.xml"/><Relationship Id="rId111" Type="http://schemas.openxmlformats.org/officeDocument/2006/relationships/image" Target="../media/image141.png"/><Relationship Id="rId132" Type="http://schemas.openxmlformats.org/officeDocument/2006/relationships/customXml" Target="../ink/ink424.xml"/><Relationship Id="rId153" Type="http://schemas.openxmlformats.org/officeDocument/2006/relationships/customXml" Target="../ink/ink435.xml"/><Relationship Id="rId15" Type="http://schemas.openxmlformats.org/officeDocument/2006/relationships/image" Target="../media/image93.png"/><Relationship Id="rId36" Type="http://schemas.openxmlformats.org/officeDocument/2006/relationships/customXml" Target="../ink/ink376.xml"/><Relationship Id="rId57" Type="http://schemas.openxmlformats.org/officeDocument/2006/relationships/image" Target="../media/image114.png"/><Relationship Id="rId106" Type="http://schemas.openxmlformats.org/officeDocument/2006/relationships/customXml" Target="../ink/ink411.xml"/><Relationship Id="rId127" Type="http://schemas.openxmlformats.org/officeDocument/2006/relationships/image" Target="../media/image149.png"/><Relationship Id="rId10" Type="http://schemas.openxmlformats.org/officeDocument/2006/relationships/customXml" Target="../ink/ink363.xml"/><Relationship Id="rId31" Type="http://schemas.openxmlformats.org/officeDocument/2006/relationships/image" Target="../media/image101.png"/><Relationship Id="rId52" Type="http://schemas.openxmlformats.org/officeDocument/2006/relationships/customXml" Target="../ink/ink384.xml"/><Relationship Id="rId73" Type="http://schemas.openxmlformats.org/officeDocument/2006/relationships/image" Target="../media/image122.png"/><Relationship Id="rId78" Type="http://schemas.openxmlformats.org/officeDocument/2006/relationships/customXml" Target="../ink/ink397.xml"/><Relationship Id="rId94" Type="http://schemas.openxmlformats.org/officeDocument/2006/relationships/customXml" Target="../ink/ink405.xml"/><Relationship Id="rId99" Type="http://schemas.openxmlformats.org/officeDocument/2006/relationships/image" Target="../media/image135.png"/><Relationship Id="rId101" Type="http://schemas.openxmlformats.org/officeDocument/2006/relationships/image" Target="../media/image136.png"/><Relationship Id="rId122" Type="http://schemas.openxmlformats.org/officeDocument/2006/relationships/customXml" Target="../ink/ink419.xml"/><Relationship Id="rId143" Type="http://schemas.openxmlformats.org/officeDocument/2006/relationships/image" Target="../media/image157.png"/><Relationship Id="rId148" Type="http://schemas.openxmlformats.org/officeDocument/2006/relationships/image" Target="../media/image159.png"/><Relationship Id="rId4" Type="http://schemas.openxmlformats.org/officeDocument/2006/relationships/customXml" Target="../ink/ink360.xml"/><Relationship Id="rId9" Type="http://schemas.openxmlformats.org/officeDocument/2006/relationships/image" Target="../media/image90.png"/><Relationship Id="rId26" Type="http://schemas.openxmlformats.org/officeDocument/2006/relationships/customXml" Target="../ink/ink371.xml"/><Relationship Id="rId47" Type="http://schemas.openxmlformats.org/officeDocument/2006/relationships/image" Target="../media/image109.png"/><Relationship Id="rId68" Type="http://schemas.openxmlformats.org/officeDocument/2006/relationships/customXml" Target="../ink/ink392.xml"/><Relationship Id="rId89" Type="http://schemas.openxmlformats.org/officeDocument/2006/relationships/image" Target="../media/image130.png"/><Relationship Id="rId112" Type="http://schemas.openxmlformats.org/officeDocument/2006/relationships/customXml" Target="../ink/ink414.xml"/><Relationship Id="rId133" Type="http://schemas.openxmlformats.org/officeDocument/2006/relationships/image" Target="../media/image152.png"/><Relationship Id="rId154" Type="http://schemas.openxmlformats.org/officeDocument/2006/relationships/image" Target="../media/image162.png"/><Relationship Id="rId16" Type="http://schemas.openxmlformats.org/officeDocument/2006/relationships/customXml" Target="../ink/ink366.xml"/><Relationship Id="rId37" Type="http://schemas.openxmlformats.org/officeDocument/2006/relationships/image" Target="../media/image104.png"/><Relationship Id="rId58" Type="http://schemas.openxmlformats.org/officeDocument/2006/relationships/customXml" Target="../ink/ink387.xml"/><Relationship Id="rId79" Type="http://schemas.openxmlformats.org/officeDocument/2006/relationships/image" Target="../media/image125.png"/><Relationship Id="rId102" Type="http://schemas.openxmlformats.org/officeDocument/2006/relationships/customXml" Target="../ink/ink409.xml"/><Relationship Id="rId123" Type="http://schemas.openxmlformats.org/officeDocument/2006/relationships/image" Target="../media/image147.png"/><Relationship Id="rId144" Type="http://schemas.openxmlformats.org/officeDocument/2006/relationships/customXml" Target="../ink/ink430.xml"/><Relationship Id="rId90" Type="http://schemas.openxmlformats.org/officeDocument/2006/relationships/customXml" Target="../ink/ink403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94.xml"/><Relationship Id="rId21" Type="http://schemas.openxmlformats.org/officeDocument/2006/relationships/customXml" Target="../ink/ink446.xml"/><Relationship Id="rId42" Type="http://schemas.openxmlformats.org/officeDocument/2006/relationships/image" Target="../media/image293.png"/><Relationship Id="rId63" Type="http://schemas.openxmlformats.org/officeDocument/2006/relationships/customXml" Target="../ink/ink467.xml"/><Relationship Id="rId84" Type="http://schemas.openxmlformats.org/officeDocument/2006/relationships/image" Target="../media/image313.png"/><Relationship Id="rId138" Type="http://schemas.openxmlformats.org/officeDocument/2006/relationships/image" Target="../media/image339.png"/><Relationship Id="rId159" Type="http://schemas.openxmlformats.org/officeDocument/2006/relationships/customXml" Target="../ink/ink515.xml"/><Relationship Id="rId107" Type="http://schemas.openxmlformats.org/officeDocument/2006/relationships/customXml" Target="../ink/ink489.xml"/><Relationship Id="rId11" Type="http://schemas.openxmlformats.org/officeDocument/2006/relationships/customXml" Target="../ink/ink441.xml"/><Relationship Id="rId32" Type="http://schemas.openxmlformats.org/officeDocument/2006/relationships/image" Target="../media/image288.png"/><Relationship Id="rId53" Type="http://schemas.openxmlformats.org/officeDocument/2006/relationships/customXml" Target="../ink/ink462.xml"/><Relationship Id="rId74" Type="http://schemas.openxmlformats.org/officeDocument/2006/relationships/image" Target="../media/image308.png"/><Relationship Id="rId128" Type="http://schemas.openxmlformats.org/officeDocument/2006/relationships/image" Target="../media/image334.png"/><Relationship Id="rId149" Type="http://schemas.openxmlformats.org/officeDocument/2006/relationships/customXml" Target="../ink/ink510.xml"/><Relationship Id="rId5" Type="http://schemas.openxmlformats.org/officeDocument/2006/relationships/customXml" Target="../ink/ink438.xml"/><Relationship Id="rId95" Type="http://schemas.openxmlformats.org/officeDocument/2006/relationships/customXml" Target="../ink/ink483.xml"/><Relationship Id="rId160" Type="http://schemas.openxmlformats.org/officeDocument/2006/relationships/image" Target="../media/image350.png"/><Relationship Id="rId22" Type="http://schemas.openxmlformats.org/officeDocument/2006/relationships/image" Target="../media/image283.png"/><Relationship Id="rId43" Type="http://schemas.openxmlformats.org/officeDocument/2006/relationships/customXml" Target="../ink/ink457.xml"/><Relationship Id="rId64" Type="http://schemas.openxmlformats.org/officeDocument/2006/relationships/image" Target="../media/image303.png"/><Relationship Id="rId118" Type="http://schemas.openxmlformats.org/officeDocument/2006/relationships/image" Target="../media/image329.png"/><Relationship Id="rId139" Type="http://schemas.openxmlformats.org/officeDocument/2006/relationships/customXml" Target="../ink/ink505.xml"/><Relationship Id="rId85" Type="http://schemas.openxmlformats.org/officeDocument/2006/relationships/customXml" Target="../ink/ink478.xml"/><Relationship Id="rId150" Type="http://schemas.openxmlformats.org/officeDocument/2006/relationships/image" Target="../media/image345.png"/><Relationship Id="rId12" Type="http://schemas.openxmlformats.org/officeDocument/2006/relationships/image" Target="../media/image278.png"/><Relationship Id="rId17" Type="http://schemas.openxmlformats.org/officeDocument/2006/relationships/customXml" Target="../ink/ink444.xml"/><Relationship Id="rId33" Type="http://schemas.openxmlformats.org/officeDocument/2006/relationships/customXml" Target="../ink/ink452.xml"/><Relationship Id="rId38" Type="http://schemas.openxmlformats.org/officeDocument/2006/relationships/image" Target="../media/image291.png"/><Relationship Id="rId59" Type="http://schemas.openxmlformats.org/officeDocument/2006/relationships/customXml" Target="../ink/ink465.xml"/><Relationship Id="rId103" Type="http://schemas.openxmlformats.org/officeDocument/2006/relationships/customXml" Target="../ink/ink487.xml"/><Relationship Id="rId108" Type="http://schemas.openxmlformats.org/officeDocument/2006/relationships/image" Target="../media/image325.png"/><Relationship Id="rId124" Type="http://schemas.openxmlformats.org/officeDocument/2006/relationships/image" Target="../media/image332.png"/><Relationship Id="rId129" Type="http://schemas.openxmlformats.org/officeDocument/2006/relationships/customXml" Target="../ink/ink500.xml"/><Relationship Id="rId54" Type="http://schemas.openxmlformats.org/officeDocument/2006/relationships/image" Target="../media/image298.png"/><Relationship Id="rId70" Type="http://schemas.openxmlformats.org/officeDocument/2006/relationships/image" Target="../media/image306.png"/><Relationship Id="rId75" Type="http://schemas.openxmlformats.org/officeDocument/2006/relationships/customXml" Target="../ink/ink473.xml"/><Relationship Id="rId91" Type="http://schemas.openxmlformats.org/officeDocument/2006/relationships/customXml" Target="../ink/ink481.xml"/><Relationship Id="rId96" Type="http://schemas.openxmlformats.org/officeDocument/2006/relationships/image" Target="../media/image319.png"/><Relationship Id="rId140" Type="http://schemas.openxmlformats.org/officeDocument/2006/relationships/image" Target="../media/image340.png"/><Relationship Id="rId145" Type="http://schemas.openxmlformats.org/officeDocument/2006/relationships/customXml" Target="../ink/ink508.xml"/><Relationship Id="rId161" Type="http://schemas.openxmlformats.org/officeDocument/2006/relationships/customXml" Target="../ink/ink5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23" Type="http://schemas.openxmlformats.org/officeDocument/2006/relationships/customXml" Target="../ink/ink447.xml"/><Relationship Id="rId28" Type="http://schemas.openxmlformats.org/officeDocument/2006/relationships/image" Target="../media/image286.png"/><Relationship Id="rId49" Type="http://schemas.openxmlformats.org/officeDocument/2006/relationships/customXml" Target="../ink/ink460.xml"/><Relationship Id="rId114" Type="http://schemas.openxmlformats.org/officeDocument/2006/relationships/image" Target="../media/image327.png"/><Relationship Id="rId119" Type="http://schemas.openxmlformats.org/officeDocument/2006/relationships/customXml" Target="../ink/ink495.xml"/><Relationship Id="rId44" Type="http://schemas.openxmlformats.org/officeDocument/2006/relationships/image" Target="../media/image294.png"/><Relationship Id="rId60" Type="http://schemas.openxmlformats.org/officeDocument/2006/relationships/image" Target="../media/image301.png"/><Relationship Id="rId65" Type="http://schemas.openxmlformats.org/officeDocument/2006/relationships/customXml" Target="../ink/ink468.xml"/><Relationship Id="rId81" Type="http://schemas.openxmlformats.org/officeDocument/2006/relationships/customXml" Target="../ink/ink476.xml"/><Relationship Id="rId86" Type="http://schemas.openxmlformats.org/officeDocument/2006/relationships/image" Target="../media/image314.png"/><Relationship Id="rId130" Type="http://schemas.openxmlformats.org/officeDocument/2006/relationships/image" Target="../media/image335.png"/><Relationship Id="rId135" Type="http://schemas.openxmlformats.org/officeDocument/2006/relationships/customXml" Target="../ink/ink503.xml"/><Relationship Id="rId151" Type="http://schemas.openxmlformats.org/officeDocument/2006/relationships/customXml" Target="../ink/ink511.xml"/><Relationship Id="rId156" Type="http://schemas.openxmlformats.org/officeDocument/2006/relationships/image" Target="../media/image348.png"/><Relationship Id="rId13" Type="http://schemas.openxmlformats.org/officeDocument/2006/relationships/customXml" Target="../ink/ink442.xml"/><Relationship Id="rId18" Type="http://schemas.openxmlformats.org/officeDocument/2006/relationships/image" Target="../media/image281.png"/><Relationship Id="rId39" Type="http://schemas.openxmlformats.org/officeDocument/2006/relationships/customXml" Target="../ink/ink455.xml"/><Relationship Id="rId109" Type="http://schemas.openxmlformats.org/officeDocument/2006/relationships/customXml" Target="../ink/ink490.xml"/><Relationship Id="rId34" Type="http://schemas.openxmlformats.org/officeDocument/2006/relationships/image" Target="../media/image289.png"/><Relationship Id="rId50" Type="http://schemas.openxmlformats.org/officeDocument/2006/relationships/image" Target="../media/image297.png"/><Relationship Id="rId55" Type="http://schemas.openxmlformats.org/officeDocument/2006/relationships/customXml" Target="../ink/ink463.xml"/><Relationship Id="rId76" Type="http://schemas.openxmlformats.org/officeDocument/2006/relationships/image" Target="../media/image309.png"/><Relationship Id="rId97" Type="http://schemas.openxmlformats.org/officeDocument/2006/relationships/customXml" Target="../ink/ink484.xml"/><Relationship Id="rId104" Type="http://schemas.openxmlformats.org/officeDocument/2006/relationships/image" Target="../media/image323.png"/><Relationship Id="rId120" Type="http://schemas.openxmlformats.org/officeDocument/2006/relationships/image" Target="../media/image330.png"/><Relationship Id="rId125" Type="http://schemas.openxmlformats.org/officeDocument/2006/relationships/customXml" Target="../ink/ink498.xml"/><Relationship Id="rId141" Type="http://schemas.openxmlformats.org/officeDocument/2006/relationships/customXml" Target="../ink/ink506.xml"/><Relationship Id="rId146" Type="http://schemas.openxmlformats.org/officeDocument/2006/relationships/image" Target="../media/image343.png"/><Relationship Id="rId7" Type="http://schemas.openxmlformats.org/officeDocument/2006/relationships/customXml" Target="../ink/ink439.xml"/><Relationship Id="rId71" Type="http://schemas.openxmlformats.org/officeDocument/2006/relationships/customXml" Target="../ink/ink471.xml"/><Relationship Id="rId92" Type="http://schemas.openxmlformats.org/officeDocument/2006/relationships/image" Target="../media/image317.png"/><Relationship Id="rId162" Type="http://schemas.openxmlformats.org/officeDocument/2006/relationships/image" Target="../media/image351.png"/><Relationship Id="rId2" Type="http://schemas.openxmlformats.org/officeDocument/2006/relationships/image" Target="../media/image273.png"/><Relationship Id="rId29" Type="http://schemas.openxmlformats.org/officeDocument/2006/relationships/customXml" Target="../ink/ink450.xml"/><Relationship Id="rId24" Type="http://schemas.openxmlformats.org/officeDocument/2006/relationships/image" Target="../media/image284.png"/><Relationship Id="rId40" Type="http://schemas.openxmlformats.org/officeDocument/2006/relationships/image" Target="../media/image292.png"/><Relationship Id="rId45" Type="http://schemas.openxmlformats.org/officeDocument/2006/relationships/customXml" Target="../ink/ink458.xml"/><Relationship Id="rId66" Type="http://schemas.openxmlformats.org/officeDocument/2006/relationships/image" Target="../media/image304.png"/><Relationship Id="rId87" Type="http://schemas.openxmlformats.org/officeDocument/2006/relationships/customXml" Target="../ink/ink479.xml"/><Relationship Id="rId110" Type="http://schemas.openxmlformats.org/officeDocument/2006/relationships/image" Target="../media/image326.png"/><Relationship Id="rId115" Type="http://schemas.openxmlformats.org/officeDocument/2006/relationships/customXml" Target="../ink/ink493.xml"/><Relationship Id="rId131" Type="http://schemas.openxmlformats.org/officeDocument/2006/relationships/customXml" Target="../ink/ink501.xml"/><Relationship Id="rId136" Type="http://schemas.openxmlformats.org/officeDocument/2006/relationships/image" Target="../media/image338.png"/><Relationship Id="rId157" Type="http://schemas.openxmlformats.org/officeDocument/2006/relationships/customXml" Target="../ink/ink514.xml"/><Relationship Id="rId61" Type="http://schemas.openxmlformats.org/officeDocument/2006/relationships/customXml" Target="../ink/ink466.xml"/><Relationship Id="rId82" Type="http://schemas.openxmlformats.org/officeDocument/2006/relationships/image" Target="../media/image312.png"/><Relationship Id="rId152" Type="http://schemas.openxmlformats.org/officeDocument/2006/relationships/image" Target="../media/image346.png"/><Relationship Id="rId19" Type="http://schemas.openxmlformats.org/officeDocument/2006/relationships/customXml" Target="../ink/ink445.xml"/><Relationship Id="rId14" Type="http://schemas.openxmlformats.org/officeDocument/2006/relationships/image" Target="../media/image279.png"/><Relationship Id="rId30" Type="http://schemas.openxmlformats.org/officeDocument/2006/relationships/image" Target="../media/image287.png"/><Relationship Id="rId35" Type="http://schemas.openxmlformats.org/officeDocument/2006/relationships/customXml" Target="../ink/ink453.xml"/><Relationship Id="rId56" Type="http://schemas.openxmlformats.org/officeDocument/2006/relationships/image" Target="../media/image299.png"/><Relationship Id="rId77" Type="http://schemas.openxmlformats.org/officeDocument/2006/relationships/customXml" Target="../ink/ink474.xml"/><Relationship Id="rId100" Type="http://schemas.openxmlformats.org/officeDocument/2006/relationships/image" Target="../media/image321.png"/><Relationship Id="rId105" Type="http://schemas.openxmlformats.org/officeDocument/2006/relationships/customXml" Target="../ink/ink488.xml"/><Relationship Id="rId126" Type="http://schemas.openxmlformats.org/officeDocument/2006/relationships/image" Target="../media/image333.png"/><Relationship Id="rId147" Type="http://schemas.openxmlformats.org/officeDocument/2006/relationships/customXml" Target="../ink/ink509.xml"/><Relationship Id="rId8" Type="http://schemas.openxmlformats.org/officeDocument/2006/relationships/image" Target="../media/image276.png"/><Relationship Id="rId51" Type="http://schemas.openxmlformats.org/officeDocument/2006/relationships/customXml" Target="../ink/ink461.xml"/><Relationship Id="rId72" Type="http://schemas.openxmlformats.org/officeDocument/2006/relationships/image" Target="../media/image307.png"/><Relationship Id="rId93" Type="http://schemas.openxmlformats.org/officeDocument/2006/relationships/customXml" Target="../ink/ink482.xml"/><Relationship Id="rId98" Type="http://schemas.openxmlformats.org/officeDocument/2006/relationships/image" Target="../media/image320.png"/><Relationship Id="rId121" Type="http://schemas.openxmlformats.org/officeDocument/2006/relationships/customXml" Target="../ink/ink496.xml"/><Relationship Id="rId142" Type="http://schemas.openxmlformats.org/officeDocument/2006/relationships/image" Target="../media/image341.png"/><Relationship Id="rId3" Type="http://schemas.openxmlformats.org/officeDocument/2006/relationships/customXml" Target="../ink/ink437.xml"/><Relationship Id="rId25" Type="http://schemas.openxmlformats.org/officeDocument/2006/relationships/customXml" Target="../ink/ink448.xml"/><Relationship Id="rId46" Type="http://schemas.openxmlformats.org/officeDocument/2006/relationships/image" Target="../media/image295.png"/><Relationship Id="rId67" Type="http://schemas.openxmlformats.org/officeDocument/2006/relationships/customXml" Target="../ink/ink469.xml"/><Relationship Id="rId116" Type="http://schemas.openxmlformats.org/officeDocument/2006/relationships/image" Target="../media/image328.png"/><Relationship Id="rId137" Type="http://schemas.openxmlformats.org/officeDocument/2006/relationships/customXml" Target="../ink/ink504.xml"/><Relationship Id="rId158" Type="http://schemas.openxmlformats.org/officeDocument/2006/relationships/image" Target="../media/image349.png"/><Relationship Id="rId20" Type="http://schemas.openxmlformats.org/officeDocument/2006/relationships/image" Target="../media/image282.png"/><Relationship Id="rId41" Type="http://schemas.openxmlformats.org/officeDocument/2006/relationships/customXml" Target="../ink/ink456.xml"/><Relationship Id="rId62" Type="http://schemas.openxmlformats.org/officeDocument/2006/relationships/image" Target="../media/image302.png"/><Relationship Id="rId83" Type="http://schemas.openxmlformats.org/officeDocument/2006/relationships/customXml" Target="../ink/ink477.xml"/><Relationship Id="rId88" Type="http://schemas.openxmlformats.org/officeDocument/2006/relationships/image" Target="../media/image315.png"/><Relationship Id="rId111" Type="http://schemas.openxmlformats.org/officeDocument/2006/relationships/customXml" Target="../ink/ink491.xml"/><Relationship Id="rId132" Type="http://schemas.openxmlformats.org/officeDocument/2006/relationships/image" Target="../media/image336.png"/><Relationship Id="rId153" Type="http://schemas.openxmlformats.org/officeDocument/2006/relationships/customXml" Target="../ink/ink512.xml"/><Relationship Id="rId15" Type="http://schemas.openxmlformats.org/officeDocument/2006/relationships/customXml" Target="../ink/ink443.xml"/><Relationship Id="rId36" Type="http://schemas.openxmlformats.org/officeDocument/2006/relationships/image" Target="../media/image290.png"/><Relationship Id="rId57" Type="http://schemas.openxmlformats.org/officeDocument/2006/relationships/customXml" Target="../ink/ink464.xml"/><Relationship Id="rId106" Type="http://schemas.openxmlformats.org/officeDocument/2006/relationships/image" Target="../media/image324.png"/><Relationship Id="rId127" Type="http://schemas.openxmlformats.org/officeDocument/2006/relationships/customXml" Target="../ink/ink499.xml"/><Relationship Id="rId10" Type="http://schemas.openxmlformats.org/officeDocument/2006/relationships/image" Target="../media/image277.png"/><Relationship Id="rId31" Type="http://schemas.openxmlformats.org/officeDocument/2006/relationships/customXml" Target="../ink/ink451.xml"/><Relationship Id="rId52" Type="http://schemas.openxmlformats.org/officeDocument/2006/relationships/image" Target="../media/image111.png"/><Relationship Id="rId73" Type="http://schemas.openxmlformats.org/officeDocument/2006/relationships/customXml" Target="../ink/ink472.xml"/><Relationship Id="rId78" Type="http://schemas.openxmlformats.org/officeDocument/2006/relationships/image" Target="../media/image310.png"/><Relationship Id="rId94" Type="http://schemas.openxmlformats.org/officeDocument/2006/relationships/image" Target="../media/image318.png"/><Relationship Id="rId99" Type="http://schemas.openxmlformats.org/officeDocument/2006/relationships/customXml" Target="../ink/ink485.xml"/><Relationship Id="rId101" Type="http://schemas.openxmlformats.org/officeDocument/2006/relationships/customXml" Target="../ink/ink486.xml"/><Relationship Id="rId122" Type="http://schemas.openxmlformats.org/officeDocument/2006/relationships/image" Target="../media/image331.png"/><Relationship Id="rId143" Type="http://schemas.openxmlformats.org/officeDocument/2006/relationships/customXml" Target="../ink/ink507.xml"/><Relationship Id="rId148" Type="http://schemas.openxmlformats.org/officeDocument/2006/relationships/image" Target="../media/image344.png"/><Relationship Id="rId4" Type="http://schemas.openxmlformats.org/officeDocument/2006/relationships/image" Target="../media/image274.png"/><Relationship Id="rId9" Type="http://schemas.openxmlformats.org/officeDocument/2006/relationships/customXml" Target="../ink/ink440.xml"/><Relationship Id="rId26" Type="http://schemas.openxmlformats.org/officeDocument/2006/relationships/image" Target="../media/image285.png"/><Relationship Id="rId47" Type="http://schemas.openxmlformats.org/officeDocument/2006/relationships/customXml" Target="../ink/ink459.xml"/><Relationship Id="rId68" Type="http://schemas.openxmlformats.org/officeDocument/2006/relationships/image" Target="../media/image305.png"/><Relationship Id="rId89" Type="http://schemas.openxmlformats.org/officeDocument/2006/relationships/customXml" Target="../ink/ink480.xml"/><Relationship Id="rId112" Type="http://schemas.openxmlformats.org/officeDocument/2006/relationships/image" Target="../media/image141.png"/><Relationship Id="rId133" Type="http://schemas.openxmlformats.org/officeDocument/2006/relationships/customXml" Target="../ink/ink502.xml"/><Relationship Id="rId154" Type="http://schemas.openxmlformats.org/officeDocument/2006/relationships/image" Target="../media/image347.png"/><Relationship Id="rId16" Type="http://schemas.openxmlformats.org/officeDocument/2006/relationships/image" Target="../media/image280.png"/><Relationship Id="rId37" Type="http://schemas.openxmlformats.org/officeDocument/2006/relationships/customXml" Target="../ink/ink454.xml"/><Relationship Id="rId58" Type="http://schemas.openxmlformats.org/officeDocument/2006/relationships/image" Target="../media/image300.png"/><Relationship Id="rId79" Type="http://schemas.openxmlformats.org/officeDocument/2006/relationships/customXml" Target="../ink/ink475.xml"/><Relationship Id="rId102" Type="http://schemas.openxmlformats.org/officeDocument/2006/relationships/image" Target="../media/image322.png"/><Relationship Id="rId123" Type="http://schemas.openxmlformats.org/officeDocument/2006/relationships/customXml" Target="../ink/ink497.xml"/><Relationship Id="rId144" Type="http://schemas.openxmlformats.org/officeDocument/2006/relationships/image" Target="../media/image342.png"/><Relationship Id="rId90" Type="http://schemas.openxmlformats.org/officeDocument/2006/relationships/image" Target="../media/image316.png"/><Relationship Id="rId27" Type="http://schemas.openxmlformats.org/officeDocument/2006/relationships/customXml" Target="../ink/ink449.xml"/><Relationship Id="rId48" Type="http://schemas.openxmlformats.org/officeDocument/2006/relationships/image" Target="../media/image296.png"/><Relationship Id="rId69" Type="http://schemas.openxmlformats.org/officeDocument/2006/relationships/customXml" Target="../ink/ink470.xml"/><Relationship Id="rId113" Type="http://schemas.openxmlformats.org/officeDocument/2006/relationships/customXml" Target="../ink/ink492.xml"/><Relationship Id="rId134" Type="http://schemas.openxmlformats.org/officeDocument/2006/relationships/image" Target="../media/image337.png"/><Relationship Id="rId80" Type="http://schemas.openxmlformats.org/officeDocument/2006/relationships/image" Target="../media/image311.png"/><Relationship Id="rId155" Type="http://schemas.openxmlformats.org/officeDocument/2006/relationships/customXml" Target="../ink/ink5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customXml" Target="../ink/ink29.xml"/><Relationship Id="rId26" Type="http://schemas.openxmlformats.org/officeDocument/2006/relationships/customXml" Target="../ink/ink33.xml"/><Relationship Id="rId3" Type="http://schemas.openxmlformats.org/officeDocument/2006/relationships/image" Target="../media/image22.png"/><Relationship Id="rId21" Type="http://schemas.openxmlformats.org/officeDocument/2006/relationships/image" Target="../media/image31.png"/><Relationship Id="rId7" Type="http://schemas.openxmlformats.org/officeDocument/2006/relationships/image" Target="../media/image24.png"/><Relationship Id="rId12" Type="http://schemas.openxmlformats.org/officeDocument/2006/relationships/customXml" Target="../ink/ink26.xml"/><Relationship Id="rId17" Type="http://schemas.openxmlformats.org/officeDocument/2006/relationships/image" Target="../media/image29.png"/><Relationship Id="rId25" Type="http://schemas.openxmlformats.org/officeDocument/2006/relationships/image" Target="../media/image33.png"/><Relationship Id="rId33" Type="http://schemas.openxmlformats.org/officeDocument/2006/relationships/image" Target="../media/image37.png"/><Relationship Id="rId2" Type="http://schemas.openxmlformats.org/officeDocument/2006/relationships/customXml" Target="../ink/ink21.xml"/><Relationship Id="rId16" Type="http://schemas.openxmlformats.org/officeDocument/2006/relationships/customXml" Target="../ink/ink28.xml"/><Relationship Id="rId20" Type="http://schemas.openxmlformats.org/officeDocument/2006/relationships/customXml" Target="../ink/ink30.xml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3.xml"/><Relationship Id="rId11" Type="http://schemas.openxmlformats.org/officeDocument/2006/relationships/image" Target="../media/image26.png"/><Relationship Id="rId24" Type="http://schemas.openxmlformats.org/officeDocument/2006/relationships/customXml" Target="../ink/ink32.xml"/><Relationship Id="rId32" Type="http://schemas.openxmlformats.org/officeDocument/2006/relationships/customXml" Target="../ink/ink36.xml"/><Relationship Id="rId5" Type="http://schemas.openxmlformats.org/officeDocument/2006/relationships/image" Target="../media/image23.png"/><Relationship Id="rId15" Type="http://schemas.openxmlformats.org/officeDocument/2006/relationships/image" Target="../media/image28.png"/><Relationship Id="rId23" Type="http://schemas.openxmlformats.org/officeDocument/2006/relationships/image" Target="../media/image32.png"/><Relationship Id="rId28" Type="http://schemas.openxmlformats.org/officeDocument/2006/relationships/customXml" Target="../ink/ink34.xml"/><Relationship Id="rId10" Type="http://schemas.openxmlformats.org/officeDocument/2006/relationships/customXml" Target="../ink/ink25.xml"/><Relationship Id="rId19" Type="http://schemas.openxmlformats.org/officeDocument/2006/relationships/image" Target="../media/image30.png"/><Relationship Id="rId31" Type="http://schemas.openxmlformats.org/officeDocument/2006/relationships/image" Target="../media/image36.png"/><Relationship Id="rId4" Type="http://schemas.openxmlformats.org/officeDocument/2006/relationships/customXml" Target="../ink/ink22.xml"/><Relationship Id="rId9" Type="http://schemas.openxmlformats.org/officeDocument/2006/relationships/image" Target="../media/image25.png"/><Relationship Id="rId14" Type="http://schemas.openxmlformats.org/officeDocument/2006/relationships/customXml" Target="../ink/ink27.xml"/><Relationship Id="rId22" Type="http://schemas.openxmlformats.org/officeDocument/2006/relationships/customXml" Target="../ink/ink31.xml"/><Relationship Id="rId27" Type="http://schemas.openxmlformats.org/officeDocument/2006/relationships/image" Target="../media/image34.png"/><Relationship Id="rId30" Type="http://schemas.openxmlformats.org/officeDocument/2006/relationships/customXml" Target="../ink/ink35.xml"/><Relationship Id="rId8" Type="http://schemas.openxmlformats.org/officeDocument/2006/relationships/customXml" Target="../ink/ink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png"/><Relationship Id="rId4" Type="http://schemas.openxmlformats.org/officeDocument/2006/relationships/image" Target="../media/image3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22.xml"/><Relationship Id="rId18" Type="http://schemas.openxmlformats.org/officeDocument/2006/relationships/image" Target="../media/image366.png"/><Relationship Id="rId26" Type="http://schemas.openxmlformats.org/officeDocument/2006/relationships/image" Target="../media/image370.png"/><Relationship Id="rId39" Type="http://schemas.openxmlformats.org/officeDocument/2006/relationships/customXml" Target="../ink/ink535.xml"/><Relationship Id="rId21" Type="http://schemas.openxmlformats.org/officeDocument/2006/relationships/customXml" Target="../ink/ink526.xml"/><Relationship Id="rId34" Type="http://schemas.openxmlformats.org/officeDocument/2006/relationships/image" Target="../media/image374.png"/><Relationship Id="rId7" Type="http://schemas.openxmlformats.org/officeDocument/2006/relationships/customXml" Target="../ink/ink519.xml"/><Relationship Id="rId2" Type="http://schemas.openxmlformats.org/officeDocument/2006/relationships/customXml" Target="../ink/ink517.xml"/><Relationship Id="rId16" Type="http://schemas.openxmlformats.org/officeDocument/2006/relationships/image" Target="../media/image365.png"/><Relationship Id="rId20" Type="http://schemas.openxmlformats.org/officeDocument/2006/relationships/image" Target="../media/image367.png"/><Relationship Id="rId29" Type="http://schemas.openxmlformats.org/officeDocument/2006/relationships/customXml" Target="../ink/ink530.xml"/><Relationship Id="rId41" Type="http://schemas.openxmlformats.org/officeDocument/2006/relationships/customXml" Target="../ink/ink5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customXml" Target="../ink/ink521.xml"/><Relationship Id="rId24" Type="http://schemas.openxmlformats.org/officeDocument/2006/relationships/image" Target="../media/image369.png"/><Relationship Id="rId32" Type="http://schemas.openxmlformats.org/officeDocument/2006/relationships/image" Target="../media/image373.png"/><Relationship Id="rId37" Type="http://schemas.openxmlformats.org/officeDocument/2006/relationships/customXml" Target="../ink/ink534.xml"/><Relationship Id="rId40" Type="http://schemas.openxmlformats.org/officeDocument/2006/relationships/image" Target="../media/image377.png"/><Relationship Id="rId5" Type="http://schemas.openxmlformats.org/officeDocument/2006/relationships/customXml" Target="../ink/ink518.xml"/><Relationship Id="rId15" Type="http://schemas.openxmlformats.org/officeDocument/2006/relationships/customXml" Target="../ink/ink523.xml"/><Relationship Id="rId23" Type="http://schemas.openxmlformats.org/officeDocument/2006/relationships/customXml" Target="../ink/ink527.xml"/><Relationship Id="rId28" Type="http://schemas.openxmlformats.org/officeDocument/2006/relationships/image" Target="../media/image371.png"/><Relationship Id="rId36" Type="http://schemas.openxmlformats.org/officeDocument/2006/relationships/image" Target="../media/image375.png"/><Relationship Id="rId10" Type="http://schemas.openxmlformats.org/officeDocument/2006/relationships/image" Target="../media/image362.png"/><Relationship Id="rId19" Type="http://schemas.openxmlformats.org/officeDocument/2006/relationships/customXml" Target="../ink/ink525.xml"/><Relationship Id="rId31" Type="http://schemas.openxmlformats.org/officeDocument/2006/relationships/customXml" Target="../ink/ink531.xml"/><Relationship Id="rId4" Type="http://schemas.openxmlformats.org/officeDocument/2006/relationships/image" Target="../media/image359.png"/><Relationship Id="rId9" Type="http://schemas.openxmlformats.org/officeDocument/2006/relationships/customXml" Target="../ink/ink520.xml"/><Relationship Id="rId14" Type="http://schemas.openxmlformats.org/officeDocument/2006/relationships/image" Target="../media/image364.png"/><Relationship Id="rId22" Type="http://schemas.openxmlformats.org/officeDocument/2006/relationships/image" Target="../media/image368.png"/><Relationship Id="rId27" Type="http://schemas.openxmlformats.org/officeDocument/2006/relationships/customXml" Target="../ink/ink529.xml"/><Relationship Id="rId30" Type="http://schemas.openxmlformats.org/officeDocument/2006/relationships/image" Target="../media/image372.png"/><Relationship Id="rId35" Type="http://schemas.openxmlformats.org/officeDocument/2006/relationships/customXml" Target="../ink/ink533.xml"/><Relationship Id="rId8" Type="http://schemas.openxmlformats.org/officeDocument/2006/relationships/image" Target="../media/image361.png"/><Relationship Id="rId3" Type="http://schemas.openxmlformats.org/officeDocument/2006/relationships/image" Target="../media/image111.png"/><Relationship Id="rId12" Type="http://schemas.openxmlformats.org/officeDocument/2006/relationships/image" Target="../media/image363.png"/><Relationship Id="rId17" Type="http://schemas.openxmlformats.org/officeDocument/2006/relationships/customXml" Target="../ink/ink524.xml"/><Relationship Id="rId25" Type="http://schemas.openxmlformats.org/officeDocument/2006/relationships/customXml" Target="../ink/ink528.xml"/><Relationship Id="rId33" Type="http://schemas.openxmlformats.org/officeDocument/2006/relationships/customXml" Target="../ink/ink532.xml"/><Relationship Id="rId38" Type="http://schemas.openxmlformats.org/officeDocument/2006/relationships/image" Target="../media/image3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7.xml"/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rJsT_d_I_5LN17SGIwlfEwjbF7NSMP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43.xml"/><Relationship Id="rId18" Type="http://schemas.openxmlformats.org/officeDocument/2006/relationships/image" Target="../media/image389.png"/><Relationship Id="rId26" Type="http://schemas.openxmlformats.org/officeDocument/2006/relationships/image" Target="../media/image379.png"/><Relationship Id="rId3" Type="http://schemas.openxmlformats.org/officeDocument/2006/relationships/customXml" Target="../ink/ink538.xml"/><Relationship Id="rId21" Type="http://schemas.openxmlformats.org/officeDocument/2006/relationships/customXml" Target="../ink/ink548.xml"/><Relationship Id="rId34" Type="http://schemas.openxmlformats.org/officeDocument/2006/relationships/customXml" Target="../ink/ink555.xml"/><Relationship Id="rId7" Type="http://schemas.openxmlformats.org/officeDocument/2006/relationships/customXml" Target="../ink/ink540.xml"/><Relationship Id="rId12" Type="http://schemas.openxmlformats.org/officeDocument/2006/relationships/image" Target="../media/image387.png"/><Relationship Id="rId17" Type="http://schemas.openxmlformats.org/officeDocument/2006/relationships/customXml" Target="../ink/ink546.xml"/><Relationship Id="rId25" Type="http://schemas.openxmlformats.org/officeDocument/2006/relationships/customXml" Target="../ink/ink551.xml"/><Relationship Id="rId33" Type="http://schemas.openxmlformats.org/officeDocument/2006/relationships/image" Target="../media/image39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388.png"/><Relationship Id="rId20" Type="http://schemas.openxmlformats.org/officeDocument/2006/relationships/image" Target="../media/image390.png"/><Relationship Id="rId29" Type="http://schemas.openxmlformats.org/officeDocument/2006/relationships/image" Target="../media/image3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4.png"/><Relationship Id="rId11" Type="http://schemas.openxmlformats.org/officeDocument/2006/relationships/customXml" Target="../ink/ink542.xml"/><Relationship Id="rId24" Type="http://schemas.openxmlformats.org/officeDocument/2006/relationships/customXml" Target="../ink/ink550.xml"/><Relationship Id="rId32" Type="http://schemas.openxmlformats.org/officeDocument/2006/relationships/customXml" Target="../ink/ink554.xml"/><Relationship Id="rId5" Type="http://schemas.openxmlformats.org/officeDocument/2006/relationships/customXml" Target="../ink/ink539.xml"/><Relationship Id="rId15" Type="http://schemas.openxmlformats.org/officeDocument/2006/relationships/customXml" Target="../ink/ink545.xml"/><Relationship Id="rId23" Type="http://schemas.openxmlformats.org/officeDocument/2006/relationships/customXml" Target="../ink/ink549.xml"/><Relationship Id="rId28" Type="http://schemas.openxmlformats.org/officeDocument/2006/relationships/image" Target="../media/image392.png"/><Relationship Id="rId10" Type="http://schemas.openxmlformats.org/officeDocument/2006/relationships/image" Target="../media/image386.png"/><Relationship Id="rId19" Type="http://schemas.openxmlformats.org/officeDocument/2006/relationships/customXml" Target="../ink/ink547.xml"/><Relationship Id="rId31" Type="http://schemas.openxmlformats.org/officeDocument/2006/relationships/image" Target="../media/image394.png"/><Relationship Id="rId4" Type="http://schemas.openxmlformats.org/officeDocument/2006/relationships/image" Target="../media/image383.png"/><Relationship Id="rId9" Type="http://schemas.openxmlformats.org/officeDocument/2006/relationships/customXml" Target="../ink/ink541.xml"/><Relationship Id="rId14" Type="http://schemas.openxmlformats.org/officeDocument/2006/relationships/customXml" Target="../ink/ink544.xml"/><Relationship Id="rId22" Type="http://schemas.openxmlformats.org/officeDocument/2006/relationships/image" Target="../media/image391.png"/><Relationship Id="rId27" Type="http://schemas.openxmlformats.org/officeDocument/2006/relationships/customXml" Target="../ink/ink552.xml"/><Relationship Id="rId30" Type="http://schemas.openxmlformats.org/officeDocument/2006/relationships/customXml" Target="../ink/ink553.xml"/><Relationship Id="rId35" Type="http://schemas.openxmlformats.org/officeDocument/2006/relationships/image" Target="../media/image396.png"/><Relationship Id="rId8" Type="http://schemas.openxmlformats.org/officeDocument/2006/relationships/image" Target="../media/image38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png"/><Relationship Id="rId18" Type="http://schemas.openxmlformats.org/officeDocument/2006/relationships/customXml" Target="../ink/ink563.xml"/><Relationship Id="rId26" Type="http://schemas.openxmlformats.org/officeDocument/2006/relationships/customXml" Target="../ink/ink567.xml"/><Relationship Id="rId39" Type="http://schemas.openxmlformats.org/officeDocument/2006/relationships/image" Target="../media/image419.png"/><Relationship Id="rId21" Type="http://schemas.openxmlformats.org/officeDocument/2006/relationships/image" Target="../media/image410.png"/><Relationship Id="rId34" Type="http://schemas.openxmlformats.org/officeDocument/2006/relationships/customXml" Target="../ink/ink571.xml"/><Relationship Id="rId42" Type="http://schemas.openxmlformats.org/officeDocument/2006/relationships/customXml" Target="../ink/ink575.xml"/><Relationship Id="rId47" Type="http://schemas.openxmlformats.org/officeDocument/2006/relationships/image" Target="../media/image423.png"/><Relationship Id="rId50" Type="http://schemas.openxmlformats.org/officeDocument/2006/relationships/customXml" Target="../ink/ink579.xml"/><Relationship Id="rId55" Type="http://schemas.openxmlformats.org/officeDocument/2006/relationships/image" Target="../media/image426.png"/><Relationship Id="rId7" Type="http://schemas.openxmlformats.org/officeDocument/2006/relationships/image" Target="../media/image403.png"/><Relationship Id="rId2" Type="http://schemas.openxmlformats.org/officeDocument/2006/relationships/image" Target="../media/image401.png"/><Relationship Id="rId16" Type="http://schemas.openxmlformats.org/officeDocument/2006/relationships/customXml" Target="../ink/ink562.xml"/><Relationship Id="rId29" Type="http://schemas.openxmlformats.org/officeDocument/2006/relationships/image" Target="../media/image414.png"/><Relationship Id="rId11" Type="http://schemas.openxmlformats.org/officeDocument/2006/relationships/image" Target="../media/image405.png"/><Relationship Id="rId24" Type="http://schemas.openxmlformats.org/officeDocument/2006/relationships/customXml" Target="../ink/ink566.xml"/><Relationship Id="rId32" Type="http://schemas.openxmlformats.org/officeDocument/2006/relationships/customXml" Target="../ink/ink570.xml"/><Relationship Id="rId37" Type="http://schemas.openxmlformats.org/officeDocument/2006/relationships/image" Target="../media/image418.png"/><Relationship Id="rId40" Type="http://schemas.openxmlformats.org/officeDocument/2006/relationships/customXml" Target="../ink/ink574.xml"/><Relationship Id="rId45" Type="http://schemas.openxmlformats.org/officeDocument/2006/relationships/image" Target="../media/image422.png"/><Relationship Id="rId53" Type="http://schemas.openxmlformats.org/officeDocument/2006/relationships/image" Target="../media/image425.png"/><Relationship Id="rId5" Type="http://schemas.openxmlformats.org/officeDocument/2006/relationships/image" Target="../media/image402.png"/><Relationship Id="rId10" Type="http://schemas.openxmlformats.org/officeDocument/2006/relationships/customXml" Target="../ink/ink559.xml"/><Relationship Id="rId19" Type="http://schemas.openxmlformats.org/officeDocument/2006/relationships/image" Target="../media/image409.png"/><Relationship Id="rId31" Type="http://schemas.openxmlformats.org/officeDocument/2006/relationships/image" Target="../media/image415.png"/><Relationship Id="rId44" Type="http://schemas.openxmlformats.org/officeDocument/2006/relationships/customXml" Target="../ink/ink576.xml"/><Relationship Id="rId52" Type="http://schemas.openxmlformats.org/officeDocument/2006/relationships/customXml" Target="../ink/ink580.xml"/><Relationship Id="rId4" Type="http://schemas.openxmlformats.org/officeDocument/2006/relationships/customXml" Target="../ink/ink556.xml"/><Relationship Id="rId9" Type="http://schemas.openxmlformats.org/officeDocument/2006/relationships/image" Target="../media/image404.png"/><Relationship Id="rId14" Type="http://schemas.openxmlformats.org/officeDocument/2006/relationships/customXml" Target="../ink/ink561.xml"/><Relationship Id="rId22" Type="http://schemas.openxmlformats.org/officeDocument/2006/relationships/customXml" Target="../ink/ink565.xml"/><Relationship Id="rId27" Type="http://schemas.openxmlformats.org/officeDocument/2006/relationships/image" Target="../media/image413.png"/><Relationship Id="rId30" Type="http://schemas.openxmlformats.org/officeDocument/2006/relationships/customXml" Target="../ink/ink569.xml"/><Relationship Id="rId35" Type="http://schemas.openxmlformats.org/officeDocument/2006/relationships/image" Target="../media/image417.png"/><Relationship Id="rId43" Type="http://schemas.openxmlformats.org/officeDocument/2006/relationships/image" Target="../media/image421.png"/><Relationship Id="rId48" Type="http://schemas.openxmlformats.org/officeDocument/2006/relationships/customXml" Target="../ink/ink578.xml"/><Relationship Id="rId8" Type="http://schemas.openxmlformats.org/officeDocument/2006/relationships/customXml" Target="../ink/ink558.xml"/><Relationship Id="rId51" Type="http://schemas.openxmlformats.org/officeDocument/2006/relationships/image" Target="../media/image339.png"/><Relationship Id="rId3" Type="http://schemas.openxmlformats.org/officeDocument/2006/relationships/image" Target="../media/image359.png"/><Relationship Id="rId12" Type="http://schemas.openxmlformats.org/officeDocument/2006/relationships/customXml" Target="../ink/ink560.xml"/><Relationship Id="rId17" Type="http://schemas.openxmlformats.org/officeDocument/2006/relationships/image" Target="../media/image408.png"/><Relationship Id="rId25" Type="http://schemas.openxmlformats.org/officeDocument/2006/relationships/image" Target="../media/image412.png"/><Relationship Id="rId33" Type="http://schemas.openxmlformats.org/officeDocument/2006/relationships/image" Target="../media/image416.png"/><Relationship Id="rId38" Type="http://schemas.openxmlformats.org/officeDocument/2006/relationships/customXml" Target="../ink/ink573.xml"/><Relationship Id="rId46" Type="http://schemas.openxmlformats.org/officeDocument/2006/relationships/customXml" Target="../ink/ink577.xml"/><Relationship Id="rId20" Type="http://schemas.openxmlformats.org/officeDocument/2006/relationships/customXml" Target="../ink/ink564.xml"/><Relationship Id="rId41" Type="http://schemas.openxmlformats.org/officeDocument/2006/relationships/image" Target="../media/image420.png"/><Relationship Id="rId54" Type="http://schemas.openxmlformats.org/officeDocument/2006/relationships/customXml" Target="../ink/ink58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557.xml"/><Relationship Id="rId15" Type="http://schemas.openxmlformats.org/officeDocument/2006/relationships/image" Target="../media/image407.png"/><Relationship Id="rId23" Type="http://schemas.openxmlformats.org/officeDocument/2006/relationships/image" Target="../media/image411.png"/><Relationship Id="rId28" Type="http://schemas.openxmlformats.org/officeDocument/2006/relationships/customXml" Target="../ink/ink568.xml"/><Relationship Id="rId36" Type="http://schemas.openxmlformats.org/officeDocument/2006/relationships/customXml" Target="../ink/ink572.xml"/><Relationship Id="rId49" Type="http://schemas.openxmlformats.org/officeDocument/2006/relationships/image" Target="../media/image424.png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7.xml"/><Relationship Id="rId18" Type="http://schemas.openxmlformats.org/officeDocument/2006/relationships/image" Target="../media/image435.png"/><Relationship Id="rId26" Type="http://schemas.openxmlformats.org/officeDocument/2006/relationships/image" Target="../media/image439.png"/><Relationship Id="rId3" Type="http://schemas.openxmlformats.org/officeDocument/2006/relationships/customXml" Target="../ink/ink582.xml"/><Relationship Id="rId21" Type="http://schemas.openxmlformats.org/officeDocument/2006/relationships/customXml" Target="../ink/ink591.xml"/><Relationship Id="rId34" Type="http://schemas.openxmlformats.org/officeDocument/2006/relationships/image" Target="../media/image443.png"/><Relationship Id="rId7" Type="http://schemas.openxmlformats.org/officeDocument/2006/relationships/customXml" Target="../ink/ink584.xml"/><Relationship Id="rId12" Type="http://schemas.openxmlformats.org/officeDocument/2006/relationships/image" Target="../media/image432.png"/><Relationship Id="rId17" Type="http://schemas.openxmlformats.org/officeDocument/2006/relationships/customXml" Target="../ink/ink589.xml"/><Relationship Id="rId25" Type="http://schemas.openxmlformats.org/officeDocument/2006/relationships/customXml" Target="../ink/ink593.xml"/><Relationship Id="rId33" Type="http://schemas.openxmlformats.org/officeDocument/2006/relationships/customXml" Target="../ink/ink597.xml"/><Relationship Id="rId2" Type="http://schemas.openxmlformats.org/officeDocument/2006/relationships/image" Target="../media/image427.png"/><Relationship Id="rId16" Type="http://schemas.openxmlformats.org/officeDocument/2006/relationships/image" Target="../media/image434.png"/><Relationship Id="rId20" Type="http://schemas.openxmlformats.org/officeDocument/2006/relationships/image" Target="../media/image436.png"/><Relationship Id="rId29" Type="http://schemas.openxmlformats.org/officeDocument/2006/relationships/customXml" Target="../ink/ink5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9.png"/><Relationship Id="rId11" Type="http://schemas.openxmlformats.org/officeDocument/2006/relationships/customXml" Target="../ink/ink586.xml"/><Relationship Id="rId24" Type="http://schemas.openxmlformats.org/officeDocument/2006/relationships/image" Target="../media/image438.png"/><Relationship Id="rId32" Type="http://schemas.openxmlformats.org/officeDocument/2006/relationships/image" Target="../media/image442.png"/><Relationship Id="rId5" Type="http://schemas.openxmlformats.org/officeDocument/2006/relationships/customXml" Target="../ink/ink583.xml"/><Relationship Id="rId15" Type="http://schemas.openxmlformats.org/officeDocument/2006/relationships/customXml" Target="../ink/ink588.xml"/><Relationship Id="rId23" Type="http://schemas.openxmlformats.org/officeDocument/2006/relationships/customXml" Target="../ink/ink592.xml"/><Relationship Id="rId28" Type="http://schemas.openxmlformats.org/officeDocument/2006/relationships/image" Target="../media/image440.png"/><Relationship Id="rId36" Type="http://schemas.openxmlformats.org/officeDocument/2006/relationships/image" Target="../media/image444.png"/><Relationship Id="rId10" Type="http://schemas.openxmlformats.org/officeDocument/2006/relationships/image" Target="../media/image431.png"/><Relationship Id="rId19" Type="http://schemas.openxmlformats.org/officeDocument/2006/relationships/customXml" Target="../ink/ink590.xml"/><Relationship Id="rId31" Type="http://schemas.openxmlformats.org/officeDocument/2006/relationships/customXml" Target="../ink/ink596.xml"/><Relationship Id="rId4" Type="http://schemas.openxmlformats.org/officeDocument/2006/relationships/image" Target="../media/image428.png"/><Relationship Id="rId9" Type="http://schemas.openxmlformats.org/officeDocument/2006/relationships/customXml" Target="../ink/ink585.xml"/><Relationship Id="rId14" Type="http://schemas.openxmlformats.org/officeDocument/2006/relationships/image" Target="../media/image433.png"/><Relationship Id="rId22" Type="http://schemas.openxmlformats.org/officeDocument/2006/relationships/image" Target="../media/image437.png"/><Relationship Id="rId27" Type="http://schemas.openxmlformats.org/officeDocument/2006/relationships/customXml" Target="../ink/ink594.xml"/><Relationship Id="rId30" Type="http://schemas.openxmlformats.org/officeDocument/2006/relationships/image" Target="../media/image441.png"/><Relationship Id="rId35" Type="http://schemas.openxmlformats.org/officeDocument/2006/relationships/customXml" Target="../ink/ink598.xml"/><Relationship Id="rId8" Type="http://schemas.openxmlformats.org/officeDocument/2006/relationships/image" Target="../media/image4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5" Type="http://schemas.openxmlformats.org/officeDocument/2006/relationships/image" Target="../media/image451.png"/><Relationship Id="rId4" Type="http://schemas.openxmlformats.org/officeDocument/2006/relationships/image" Target="../media/image45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04.xml"/><Relationship Id="rId18" Type="http://schemas.openxmlformats.org/officeDocument/2006/relationships/image" Target="../media/image467.png"/><Relationship Id="rId26" Type="http://schemas.openxmlformats.org/officeDocument/2006/relationships/image" Target="../media/image471.png"/><Relationship Id="rId39" Type="http://schemas.openxmlformats.org/officeDocument/2006/relationships/customXml" Target="../ink/ink617.xml"/><Relationship Id="rId21" Type="http://schemas.openxmlformats.org/officeDocument/2006/relationships/customXml" Target="../ink/ink608.xml"/><Relationship Id="rId34" Type="http://schemas.openxmlformats.org/officeDocument/2006/relationships/image" Target="../media/image475.png"/><Relationship Id="rId42" Type="http://schemas.openxmlformats.org/officeDocument/2006/relationships/image" Target="../media/image479.png"/><Relationship Id="rId47" Type="http://schemas.openxmlformats.org/officeDocument/2006/relationships/customXml" Target="../ink/ink621.xml"/><Relationship Id="rId50" Type="http://schemas.openxmlformats.org/officeDocument/2006/relationships/image" Target="../media/image483.png"/><Relationship Id="rId55" Type="http://schemas.openxmlformats.org/officeDocument/2006/relationships/customXml" Target="../ink/ink625.xml"/><Relationship Id="rId7" Type="http://schemas.openxmlformats.org/officeDocument/2006/relationships/customXml" Target="../ink/ink601.xml"/><Relationship Id="rId2" Type="http://schemas.openxmlformats.org/officeDocument/2006/relationships/image" Target="../media/image459.png"/><Relationship Id="rId16" Type="http://schemas.openxmlformats.org/officeDocument/2006/relationships/image" Target="../media/image466.png"/><Relationship Id="rId29" Type="http://schemas.openxmlformats.org/officeDocument/2006/relationships/customXml" Target="../ink/ink612.xml"/><Relationship Id="rId11" Type="http://schemas.openxmlformats.org/officeDocument/2006/relationships/customXml" Target="../ink/ink603.xml"/><Relationship Id="rId24" Type="http://schemas.openxmlformats.org/officeDocument/2006/relationships/image" Target="../media/image470.png"/><Relationship Id="rId32" Type="http://schemas.openxmlformats.org/officeDocument/2006/relationships/image" Target="../media/image474.png"/><Relationship Id="rId37" Type="http://schemas.openxmlformats.org/officeDocument/2006/relationships/customXml" Target="../ink/ink616.xml"/><Relationship Id="rId40" Type="http://schemas.openxmlformats.org/officeDocument/2006/relationships/image" Target="../media/image478.png"/><Relationship Id="rId45" Type="http://schemas.openxmlformats.org/officeDocument/2006/relationships/customXml" Target="../ink/ink620.xml"/><Relationship Id="rId53" Type="http://schemas.openxmlformats.org/officeDocument/2006/relationships/customXml" Target="../ink/ink624.xml"/><Relationship Id="rId58" Type="http://schemas.openxmlformats.org/officeDocument/2006/relationships/image" Target="../media/image487.png"/><Relationship Id="rId5" Type="http://schemas.openxmlformats.org/officeDocument/2006/relationships/customXml" Target="../ink/ink600.xml"/><Relationship Id="rId19" Type="http://schemas.openxmlformats.org/officeDocument/2006/relationships/customXml" Target="../ink/ink607.xml"/><Relationship Id="rId4" Type="http://schemas.openxmlformats.org/officeDocument/2006/relationships/image" Target="../media/image460.png"/><Relationship Id="rId9" Type="http://schemas.openxmlformats.org/officeDocument/2006/relationships/customXml" Target="../ink/ink602.xml"/><Relationship Id="rId14" Type="http://schemas.openxmlformats.org/officeDocument/2006/relationships/image" Target="../media/image465.png"/><Relationship Id="rId22" Type="http://schemas.openxmlformats.org/officeDocument/2006/relationships/image" Target="../media/image469.png"/><Relationship Id="rId27" Type="http://schemas.openxmlformats.org/officeDocument/2006/relationships/customXml" Target="../ink/ink611.xml"/><Relationship Id="rId30" Type="http://schemas.openxmlformats.org/officeDocument/2006/relationships/image" Target="../media/image473.png"/><Relationship Id="rId35" Type="http://schemas.openxmlformats.org/officeDocument/2006/relationships/customXml" Target="../ink/ink615.xml"/><Relationship Id="rId43" Type="http://schemas.openxmlformats.org/officeDocument/2006/relationships/customXml" Target="../ink/ink619.xml"/><Relationship Id="rId48" Type="http://schemas.openxmlformats.org/officeDocument/2006/relationships/image" Target="../media/image482.png"/><Relationship Id="rId56" Type="http://schemas.openxmlformats.org/officeDocument/2006/relationships/image" Target="../media/image486.png"/><Relationship Id="rId8" Type="http://schemas.openxmlformats.org/officeDocument/2006/relationships/image" Target="../media/image462.png"/><Relationship Id="rId51" Type="http://schemas.openxmlformats.org/officeDocument/2006/relationships/customXml" Target="../ink/ink623.xml"/><Relationship Id="rId3" Type="http://schemas.openxmlformats.org/officeDocument/2006/relationships/customXml" Target="../ink/ink599.xml"/><Relationship Id="rId12" Type="http://schemas.openxmlformats.org/officeDocument/2006/relationships/image" Target="../media/image464.png"/><Relationship Id="rId17" Type="http://schemas.openxmlformats.org/officeDocument/2006/relationships/customXml" Target="../ink/ink606.xml"/><Relationship Id="rId25" Type="http://schemas.openxmlformats.org/officeDocument/2006/relationships/customXml" Target="../ink/ink610.xml"/><Relationship Id="rId33" Type="http://schemas.openxmlformats.org/officeDocument/2006/relationships/customXml" Target="../ink/ink614.xml"/><Relationship Id="rId38" Type="http://schemas.openxmlformats.org/officeDocument/2006/relationships/image" Target="../media/image477.png"/><Relationship Id="rId46" Type="http://schemas.openxmlformats.org/officeDocument/2006/relationships/image" Target="../media/image481.png"/><Relationship Id="rId59" Type="http://schemas.openxmlformats.org/officeDocument/2006/relationships/customXml" Target="../ink/ink627.xml"/><Relationship Id="rId20" Type="http://schemas.openxmlformats.org/officeDocument/2006/relationships/image" Target="../media/image468.png"/><Relationship Id="rId41" Type="http://schemas.openxmlformats.org/officeDocument/2006/relationships/customXml" Target="../ink/ink618.xml"/><Relationship Id="rId54" Type="http://schemas.openxmlformats.org/officeDocument/2006/relationships/image" Target="../media/image4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1.png"/><Relationship Id="rId15" Type="http://schemas.openxmlformats.org/officeDocument/2006/relationships/customXml" Target="../ink/ink605.xml"/><Relationship Id="rId23" Type="http://schemas.openxmlformats.org/officeDocument/2006/relationships/customXml" Target="../ink/ink609.xml"/><Relationship Id="rId28" Type="http://schemas.openxmlformats.org/officeDocument/2006/relationships/image" Target="../media/image472.png"/><Relationship Id="rId36" Type="http://schemas.openxmlformats.org/officeDocument/2006/relationships/image" Target="../media/image476.png"/><Relationship Id="rId49" Type="http://schemas.openxmlformats.org/officeDocument/2006/relationships/customXml" Target="../ink/ink622.xml"/><Relationship Id="rId57" Type="http://schemas.openxmlformats.org/officeDocument/2006/relationships/customXml" Target="../ink/ink626.xml"/><Relationship Id="rId10" Type="http://schemas.openxmlformats.org/officeDocument/2006/relationships/image" Target="../media/image463.png"/><Relationship Id="rId31" Type="http://schemas.openxmlformats.org/officeDocument/2006/relationships/customXml" Target="../ink/ink613.xml"/><Relationship Id="rId44" Type="http://schemas.openxmlformats.org/officeDocument/2006/relationships/image" Target="../media/image480.png"/><Relationship Id="rId52" Type="http://schemas.openxmlformats.org/officeDocument/2006/relationships/image" Target="../media/image484.png"/><Relationship Id="rId60" Type="http://schemas.openxmlformats.org/officeDocument/2006/relationships/image" Target="../media/image48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9.png"/><Relationship Id="rId18" Type="http://schemas.openxmlformats.org/officeDocument/2006/relationships/customXml" Target="../ink/ink635.xml"/><Relationship Id="rId26" Type="http://schemas.openxmlformats.org/officeDocument/2006/relationships/customXml" Target="../ink/ink639.xml"/><Relationship Id="rId3" Type="http://schemas.openxmlformats.org/officeDocument/2006/relationships/customXml" Target="../ink/ink628.xml"/><Relationship Id="rId21" Type="http://schemas.openxmlformats.org/officeDocument/2006/relationships/image" Target="../media/image17.png"/><Relationship Id="rId7" Type="http://schemas.openxmlformats.org/officeDocument/2006/relationships/customXml" Target="../ink/ink630.xml"/><Relationship Id="rId12" Type="http://schemas.openxmlformats.org/officeDocument/2006/relationships/customXml" Target="../ink/ink632.xml"/><Relationship Id="rId17" Type="http://schemas.openxmlformats.org/officeDocument/2006/relationships/image" Target="../media/image51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6" Type="http://schemas.openxmlformats.org/officeDocument/2006/relationships/customXml" Target="../ink/ink634.xml"/><Relationship Id="rId20" Type="http://schemas.openxmlformats.org/officeDocument/2006/relationships/customXml" Target="../ink/ink636.xml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24" Type="http://schemas.openxmlformats.org/officeDocument/2006/relationships/customXml" Target="../ink/ink638.xml"/><Relationship Id="rId5" Type="http://schemas.openxmlformats.org/officeDocument/2006/relationships/customXml" Target="../ink/ink629.xml"/><Relationship Id="rId15" Type="http://schemas.openxmlformats.org/officeDocument/2006/relationships/image" Target="../media/image50.png"/><Relationship Id="rId23" Type="http://schemas.openxmlformats.org/officeDocument/2006/relationships/image" Target="../media/image53.png"/><Relationship Id="rId28" Type="http://schemas.openxmlformats.org/officeDocument/2006/relationships/customXml" Target="../ink/ink640.xml"/><Relationship Id="rId10" Type="http://schemas.openxmlformats.org/officeDocument/2006/relationships/customXml" Target="../ink/ink631.xml"/><Relationship Id="rId19" Type="http://schemas.openxmlformats.org/officeDocument/2006/relationships/image" Target="../media/image52.png"/><Relationship Id="rId31" Type="http://schemas.openxmlformats.org/officeDocument/2006/relationships/image" Target="../media/image57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Relationship Id="rId14" Type="http://schemas.openxmlformats.org/officeDocument/2006/relationships/customXml" Target="../ink/ink633.xml"/><Relationship Id="rId22" Type="http://schemas.openxmlformats.org/officeDocument/2006/relationships/customXml" Target="../ink/ink637.xml"/><Relationship Id="rId27" Type="http://schemas.openxmlformats.org/officeDocument/2006/relationships/image" Target="../media/image55.png"/><Relationship Id="rId30" Type="http://schemas.openxmlformats.org/officeDocument/2006/relationships/customXml" Target="../ink/ink64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02.xml"/><Relationship Id="rId21" Type="http://schemas.openxmlformats.org/officeDocument/2006/relationships/customXml" Target="../ink/ink654.xml"/><Relationship Id="rId42" Type="http://schemas.openxmlformats.org/officeDocument/2006/relationships/image" Target="../media/image508.png"/><Relationship Id="rId63" Type="http://schemas.openxmlformats.org/officeDocument/2006/relationships/customXml" Target="../ink/ink675.xml"/><Relationship Id="rId84" Type="http://schemas.openxmlformats.org/officeDocument/2006/relationships/image" Target="../media/image529.png"/><Relationship Id="rId138" Type="http://schemas.openxmlformats.org/officeDocument/2006/relationships/image" Target="../media/image556.png"/><Relationship Id="rId159" Type="http://schemas.openxmlformats.org/officeDocument/2006/relationships/customXml" Target="../ink/ink723.xml"/><Relationship Id="rId170" Type="http://schemas.openxmlformats.org/officeDocument/2006/relationships/image" Target="../media/image572.png"/><Relationship Id="rId107" Type="http://schemas.openxmlformats.org/officeDocument/2006/relationships/customXml" Target="../ink/ink697.xml"/><Relationship Id="rId11" Type="http://schemas.openxmlformats.org/officeDocument/2006/relationships/customXml" Target="../ink/ink649.xml"/><Relationship Id="rId32" Type="http://schemas.openxmlformats.org/officeDocument/2006/relationships/image" Target="../media/image504.png"/><Relationship Id="rId53" Type="http://schemas.openxmlformats.org/officeDocument/2006/relationships/customXml" Target="../ink/ink670.xml"/><Relationship Id="rId74" Type="http://schemas.openxmlformats.org/officeDocument/2006/relationships/image" Target="../media/image524.png"/><Relationship Id="rId128" Type="http://schemas.openxmlformats.org/officeDocument/2006/relationships/image" Target="../media/image551.png"/><Relationship Id="rId149" Type="http://schemas.openxmlformats.org/officeDocument/2006/relationships/customXml" Target="../ink/ink718.xml"/><Relationship Id="rId5" Type="http://schemas.openxmlformats.org/officeDocument/2006/relationships/customXml" Target="../ink/ink644.xml"/><Relationship Id="rId95" Type="http://schemas.openxmlformats.org/officeDocument/2006/relationships/customXml" Target="../ink/ink691.xml"/><Relationship Id="rId160" Type="http://schemas.openxmlformats.org/officeDocument/2006/relationships/image" Target="../media/image567.png"/><Relationship Id="rId181" Type="http://schemas.openxmlformats.org/officeDocument/2006/relationships/customXml" Target="../ink/ink734.xml"/><Relationship Id="rId22" Type="http://schemas.openxmlformats.org/officeDocument/2006/relationships/image" Target="../media/image499.png"/><Relationship Id="rId43" Type="http://schemas.openxmlformats.org/officeDocument/2006/relationships/customXml" Target="../ink/ink665.xml"/><Relationship Id="rId64" Type="http://schemas.openxmlformats.org/officeDocument/2006/relationships/image" Target="../media/image519.png"/><Relationship Id="rId118" Type="http://schemas.openxmlformats.org/officeDocument/2006/relationships/image" Target="../media/image546.png"/><Relationship Id="rId139" Type="http://schemas.openxmlformats.org/officeDocument/2006/relationships/customXml" Target="../ink/ink713.xml"/><Relationship Id="rId85" Type="http://schemas.openxmlformats.org/officeDocument/2006/relationships/customXml" Target="../ink/ink686.xml"/><Relationship Id="rId150" Type="http://schemas.openxmlformats.org/officeDocument/2006/relationships/image" Target="../media/image562.png"/><Relationship Id="rId171" Type="http://schemas.openxmlformats.org/officeDocument/2006/relationships/customXml" Target="../ink/ink729.xml"/><Relationship Id="rId12" Type="http://schemas.openxmlformats.org/officeDocument/2006/relationships/image" Target="../media/image494.png"/><Relationship Id="rId33" Type="http://schemas.openxmlformats.org/officeDocument/2006/relationships/customXml" Target="../ink/ink660.xml"/><Relationship Id="rId108" Type="http://schemas.openxmlformats.org/officeDocument/2006/relationships/image" Target="../media/image541.png"/><Relationship Id="rId129" Type="http://schemas.openxmlformats.org/officeDocument/2006/relationships/customXml" Target="../ink/ink708.xml"/><Relationship Id="rId54" Type="http://schemas.openxmlformats.org/officeDocument/2006/relationships/image" Target="../media/image514.png"/><Relationship Id="rId75" Type="http://schemas.openxmlformats.org/officeDocument/2006/relationships/customXml" Target="../ink/ink681.xml"/><Relationship Id="rId96" Type="http://schemas.openxmlformats.org/officeDocument/2006/relationships/image" Target="../media/image535.png"/><Relationship Id="rId140" Type="http://schemas.openxmlformats.org/officeDocument/2006/relationships/image" Target="../media/image557.png"/><Relationship Id="rId161" Type="http://schemas.openxmlformats.org/officeDocument/2006/relationships/customXml" Target="../ink/ink724.xml"/><Relationship Id="rId182" Type="http://schemas.openxmlformats.org/officeDocument/2006/relationships/image" Target="../media/image578.png"/><Relationship Id="rId6" Type="http://schemas.openxmlformats.org/officeDocument/2006/relationships/customXml" Target="../ink/ink645.xml"/><Relationship Id="rId23" Type="http://schemas.openxmlformats.org/officeDocument/2006/relationships/customXml" Target="../ink/ink655.xml"/><Relationship Id="rId119" Type="http://schemas.openxmlformats.org/officeDocument/2006/relationships/customXml" Target="../ink/ink703.xml"/><Relationship Id="rId44" Type="http://schemas.openxmlformats.org/officeDocument/2006/relationships/image" Target="../media/image509.png"/><Relationship Id="rId60" Type="http://schemas.openxmlformats.org/officeDocument/2006/relationships/image" Target="../media/image517.png"/><Relationship Id="rId65" Type="http://schemas.openxmlformats.org/officeDocument/2006/relationships/customXml" Target="../ink/ink676.xml"/><Relationship Id="rId81" Type="http://schemas.openxmlformats.org/officeDocument/2006/relationships/customXml" Target="../ink/ink684.xml"/><Relationship Id="rId86" Type="http://schemas.openxmlformats.org/officeDocument/2006/relationships/image" Target="../media/image530.png"/><Relationship Id="rId130" Type="http://schemas.openxmlformats.org/officeDocument/2006/relationships/image" Target="../media/image552.png"/><Relationship Id="rId135" Type="http://schemas.openxmlformats.org/officeDocument/2006/relationships/customXml" Target="../ink/ink711.xml"/><Relationship Id="rId151" Type="http://schemas.openxmlformats.org/officeDocument/2006/relationships/customXml" Target="../ink/ink719.xml"/><Relationship Id="rId156" Type="http://schemas.openxmlformats.org/officeDocument/2006/relationships/image" Target="../media/image565.png"/><Relationship Id="rId177" Type="http://schemas.openxmlformats.org/officeDocument/2006/relationships/customXml" Target="../ink/ink732.xml"/><Relationship Id="rId172" Type="http://schemas.openxmlformats.org/officeDocument/2006/relationships/image" Target="../media/image573.png"/><Relationship Id="rId13" Type="http://schemas.openxmlformats.org/officeDocument/2006/relationships/customXml" Target="../ink/ink650.xml"/><Relationship Id="rId18" Type="http://schemas.openxmlformats.org/officeDocument/2006/relationships/image" Target="../media/image497.png"/><Relationship Id="rId39" Type="http://schemas.openxmlformats.org/officeDocument/2006/relationships/customXml" Target="../ink/ink663.xml"/><Relationship Id="rId109" Type="http://schemas.openxmlformats.org/officeDocument/2006/relationships/customXml" Target="../ink/ink698.xml"/><Relationship Id="rId34" Type="http://schemas.openxmlformats.org/officeDocument/2006/relationships/image" Target="../media/image505.png"/><Relationship Id="rId50" Type="http://schemas.openxmlformats.org/officeDocument/2006/relationships/image" Target="../media/image512.png"/><Relationship Id="rId55" Type="http://schemas.openxmlformats.org/officeDocument/2006/relationships/customXml" Target="../ink/ink671.xml"/><Relationship Id="rId76" Type="http://schemas.openxmlformats.org/officeDocument/2006/relationships/image" Target="../media/image525.png"/><Relationship Id="rId97" Type="http://schemas.openxmlformats.org/officeDocument/2006/relationships/customXml" Target="../ink/ink692.xml"/><Relationship Id="rId104" Type="http://schemas.openxmlformats.org/officeDocument/2006/relationships/image" Target="../media/image539.png"/><Relationship Id="rId120" Type="http://schemas.openxmlformats.org/officeDocument/2006/relationships/image" Target="../media/image547.png"/><Relationship Id="rId125" Type="http://schemas.openxmlformats.org/officeDocument/2006/relationships/customXml" Target="../ink/ink706.xml"/><Relationship Id="rId141" Type="http://schemas.openxmlformats.org/officeDocument/2006/relationships/customXml" Target="../ink/ink714.xml"/><Relationship Id="rId146" Type="http://schemas.openxmlformats.org/officeDocument/2006/relationships/image" Target="../media/image560.png"/><Relationship Id="rId167" Type="http://schemas.openxmlformats.org/officeDocument/2006/relationships/customXml" Target="../ink/ink727.xml"/><Relationship Id="rId7" Type="http://schemas.openxmlformats.org/officeDocument/2006/relationships/customXml" Target="../ink/ink646.xml"/><Relationship Id="rId71" Type="http://schemas.openxmlformats.org/officeDocument/2006/relationships/customXml" Target="../ink/ink679.xml"/><Relationship Id="rId92" Type="http://schemas.openxmlformats.org/officeDocument/2006/relationships/image" Target="../media/image533.png"/><Relationship Id="rId162" Type="http://schemas.openxmlformats.org/officeDocument/2006/relationships/image" Target="../media/image568.png"/><Relationship Id="rId2" Type="http://schemas.openxmlformats.org/officeDocument/2006/relationships/customXml" Target="../ink/ink642.xml"/><Relationship Id="rId29" Type="http://schemas.openxmlformats.org/officeDocument/2006/relationships/customXml" Target="../ink/ink658.xml"/><Relationship Id="rId24" Type="http://schemas.openxmlformats.org/officeDocument/2006/relationships/image" Target="../media/image500.png"/><Relationship Id="rId40" Type="http://schemas.openxmlformats.org/officeDocument/2006/relationships/image" Target="../media/image251.png"/><Relationship Id="rId45" Type="http://schemas.openxmlformats.org/officeDocument/2006/relationships/customXml" Target="../ink/ink666.xml"/><Relationship Id="rId66" Type="http://schemas.openxmlformats.org/officeDocument/2006/relationships/image" Target="../media/image520.png"/><Relationship Id="rId87" Type="http://schemas.openxmlformats.org/officeDocument/2006/relationships/customXml" Target="../ink/ink687.xml"/><Relationship Id="rId110" Type="http://schemas.openxmlformats.org/officeDocument/2006/relationships/image" Target="../media/image542.png"/><Relationship Id="rId115" Type="http://schemas.openxmlformats.org/officeDocument/2006/relationships/customXml" Target="../ink/ink701.xml"/><Relationship Id="rId131" Type="http://schemas.openxmlformats.org/officeDocument/2006/relationships/customXml" Target="../ink/ink709.xml"/><Relationship Id="rId136" Type="http://schemas.openxmlformats.org/officeDocument/2006/relationships/image" Target="../media/image555.png"/><Relationship Id="rId157" Type="http://schemas.openxmlformats.org/officeDocument/2006/relationships/customXml" Target="../ink/ink722.xml"/><Relationship Id="rId178" Type="http://schemas.openxmlformats.org/officeDocument/2006/relationships/image" Target="../media/image576.png"/><Relationship Id="rId61" Type="http://schemas.openxmlformats.org/officeDocument/2006/relationships/customXml" Target="../ink/ink674.xml"/><Relationship Id="rId82" Type="http://schemas.openxmlformats.org/officeDocument/2006/relationships/image" Target="../media/image528.png"/><Relationship Id="rId152" Type="http://schemas.openxmlformats.org/officeDocument/2006/relationships/image" Target="../media/image563.png"/><Relationship Id="rId173" Type="http://schemas.openxmlformats.org/officeDocument/2006/relationships/customXml" Target="../ink/ink730.xml"/><Relationship Id="rId19" Type="http://schemas.openxmlformats.org/officeDocument/2006/relationships/customXml" Target="../ink/ink653.xml"/><Relationship Id="rId14" Type="http://schemas.openxmlformats.org/officeDocument/2006/relationships/image" Target="../media/image495.png"/><Relationship Id="rId30" Type="http://schemas.openxmlformats.org/officeDocument/2006/relationships/image" Target="../media/image503.png"/><Relationship Id="rId35" Type="http://schemas.openxmlformats.org/officeDocument/2006/relationships/customXml" Target="../ink/ink661.xml"/><Relationship Id="rId56" Type="http://schemas.openxmlformats.org/officeDocument/2006/relationships/image" Target="../media/image515.png"/><Relationship Id="rId77" Type="http://schemas.openxmlformats.org/officeDocument/2006/relationships/customXml" Target="../ink/ink682.xml"/><Relationship Id="rId100" Type="http://schemas.openxmlformats.org/officeDocument/2006/relationships/image" Target="../media/image537.png"/><Relationship Id="rId105" Type="http://schemas.openxmlformats.org/officeDocument/2006/relationships/customXml" Target="../ink/ink696.xml"/><Relationship Id="rId126" Type="http://schemas.openxmlformats.org/officeDocument/2006/relationships/image" Target="../media/image550.png"/><Relationship Id="rId147" Type="http://schemas.openxmlformats.org/officeDocument/2006/relationships/customXml" Target="../ink/ink717.xml"/><Relationship Id="rId168" Type="http://schemas.openxmlformats.org/officeDocument/2006/relationships/image" Target="../media/image571.png"/><Relationship Id="rId8" Type="http://schemas.openxmlformats.org/officeDocument/2006/relationships/customXml" Target="../ink/ink647.xml"/><Relationship Id="rId51" Type="http://schemas.openxmlformats.org/officeDocument/2006/relationships/customXml" Target="../ink/ink669.xml"/><Relationship Id="rId72" Type="http://schemas.openxmlformats.org/officeDocument/2006/relationships/image" Target="../media/image523.png"/><Relationship Id="rId93" Type="http://schemas.openxmlformats.org/officeDocument/2006/relationships/customXml" Target="../ink/ink690.xml"/><Relationship Id="rId98" Type="http://schemas.openxmlformats.org/officeDocument/2006/relationships/image" Target="../media/image536.png"/><Relationship Id="rId121" Type="http://schemas.openxmlformats.org/officeDocument/2006/relationships/customXml" Target="../ink/ink704.xml"/><Relationship Id="rId142" Type="http://schemas.openxmlformats.org/officeDocument/2006/relationships/image" Target="../media/image558.png"/><Relationship Id="rId163" Type="http://schemas.openxmlformats.org/officeDocument/2006/relationships/customXml" Target="../ink/ink725.xml"/><Relationship Id="rId3" Type="http://schemas.openxmlformats.org/officeDocument/2006/relationships/image" Target="../media/image492.png"/><Relationship Id="rId25" Type="http://schemas.openxmlformats.org/officeDocument/2006/relationships/customXml" Target="../ink/ink656.xml"/><Relationship Id="rId46" Type="http://schemas.openxmlformats.org/officeDocument/2006/relationships/image" Target="../media/image510.png"/><Relationship Id="rId67" Type="http://schemas.openxmlformats.org/officeDocument/2006/relationships/customXml" Target="../ink/ink677.xml"/><Relationship Id="rId116" Type="http://schemas.openxmlformats.org/officeDocument/2006/relationships/image" Target="../media/image545.png"/><Relationship Id="rId137" Type="http://schemas.openxmlformats.org/officeDocument/2006/relationships/customXml" Target="../ink/ink712.xml"/><Relationship Id="rId158" Type="http://schemas.openxmlformats.org/officeDocument/2006/relationships/image" Target="../media/image566.png"/><Relationship Id="rId20" Type="http://schemas.openxmlformats.org/officeDocument/2006/relationships/image" Target="../media/image498.png"/><Relationship Id="rId41" Type="http://schemas.openxmlformats.org/officeDocument/2006/relationships/customXml" Target="../ink/ink664.xml"/><Relationship Id="rId62" Type="http://schemas.openxmlformats.org/officeDocument/2006/relationships/image" Target="../media/image518.png"/><Relationship Id="rId83" Type="http://schemas.openxmlformats.org/officeDocument/2006/relationships/customXml" Target="../ink/ink685.xml"/><Relationship Id="rId88" Type="http://schemas.openxmlformats.org/officeDocument/2006/relationships/image" Target="../media/image531.png"/><Relationship Id="rId111" Type="http://schemas.openxmlformats.org/officeDocument/2006/relationships/customXml" Target="../ink/ink699.xml"/><Relationship Id="rId132" Type="http://schemas.openxmlformats.org/officeDocument/2006/relationships/image" Target="../media/image553.png"/><Relationship Id="rId153" Type="http://schemas.openxmlformats.org/officeDocument/2006/relationships/customXml" Target="../ink/ink720.xml"/><Relationship Id="rId174" Type="http://schemas.openxmlformats.org/officeDocument/2006/relationships/image" Target="../media/image574.png"/><Relationship Id="rId179" Type="http://schemas.openxmlformats.org/officeDocument/2006/relationships/customXml" Target="../ink/ink733.xml"/><Relationship Id="rId15" Type="http://schemas.openxmlformats.org/officeDocument/2006/relationships/customXml" Target="../ink/ink651.xml"/><Relationship Id="rId36" Type="http://schemas.openxmlformats.org/officeDocument/2006/relationships/image" Target="../media/image506.png"/><Relationship Id="rId57" Type="http://schemas.openxmlformats.org/officeDocument/2006/relationships/customXml" Target="../ink/ink672.xml"/><Relationship Id="rId106" Type="http://schemas.openxmlformats.org/officeDocument/2006/relationships/image" Target="../media/image540.png"/><Relationship Id="rId127" Type="http://schemas.openxmlformats.org/officeDocument/2006/relationships/customXml" Target="../ink/ink707.xml"/><Relationship Id="rId10" Type="http://schemas.openxmlformats.org/officeDocument/2006/relationships/image" Target="../media/image493.png"/><Relationship Id="rId31" Type="http://schemas.openxmlformats.org/officeDocument/2006/relationships/customXml" Target="../ink/ink659.xml"/><Relationship Id="rId52" Type="http://schemas.openxmlformats.org/officeDocument/2006/relationships/image" Target="../media/image513.png"/><Relationship Id="rId73" Type="http://schemas.openxmlformats.org/officeDocument/2006/relationships/customXml" Target="../ink/ink680.xml"/><Relationship Id="rId78" Type="http://schemas.openxmlformats.org/officeDocument/2006/relationships/image" Target="../media/image526.png"/><Relationship Id="rId94" Type="http://schemas.openxmlformats.org/officeDocument/2006/relationships/image" Target="../media/image534.png"/><Relationship Id="rId99" Type="http://schemas.openxmlformats.org/officeDocument/2006/relationships/customXml" Target="../ink/ink693.xml"/><Relationship Id="rId101" Type="http://schemas.openxmlformats.org/officeDocument/2006/relationships/customXml" Target="../ink/ink694.xml"/><Relationship Id="rId122" Type="http://schemas.openxmlformats.org/officeDocument/2006/relationships/image" Target="../media/image548.png"/><Relationship Id="rId143" Type="http://schemas.openxmlformats.org/officeDocument/2006/relationships/customXml" Target="../ink/ink715.xml"/><Relationship Id="rId148" Type="http://schemas.openxmlformats.org/officeDocument/2006/relationships/image" Target="../media/image561.png"/><Relationship Id="rId164" Type="http://schemas.openxmlformats.org/officeDocument/2006/relationships/image" Target="../media/image569.png"/><Relationship Id="rId169" Type="http://schemas.openxmlformats.org/officeDocument/2006/relationships/customXml" Target="../ink/ink728.xml"/><Relationship Id="rId4" Type="http://schemas.openxmlformats.org/officeDocument/2006/relationships/customXml" Target="../ink/ink643.xml"/><Relationship Id="rId9" Type="http://schemas.openxmlformats.org/officeDocument/2006/relationships/customXml" Target="../ink/ink648.xml"/><Relationship Id="rId180" Type="http://schemas.openxmlformats.org/officeDocument/2006/relationships/image" Target="../media/image577.png"/><Relationship Id="rId26" Type="http://schemas.openxmlformats.org/officeDocument/2006/relationships/image" Target="../media/image501.png"/><Relationship Id="rId47" Type="http://schemas.openxmlformats.org/officeDocument/2006/relationships/customXml" Target="../ink/ink667.xml"/><Relationship Id="rId68" Type="http://schemas.openxmlformats.org/officeDocument/2006/relationships/image" Target="../media/image521.png"/><Relationship Id="rId89" Type="http://schemas.openxmlformats.org/officeDocument/2006/relationships/customXml" Target="../ink/ink688.xml"/><Relationship Id="rId112" Type="http://schemas.openxmlformats.org/officeDocument/2006/relationships/image" Target="../media/image543.png"/><Relationship Id="rId133" Type="http://schemas.openxmlformats.org/officeDocument/2006/relationships/customXml" Target="../ink/ink710.xml"/><Relationship Id="rId154" Type="http://schemas.openxmlformats.org/officeDocument/2006/relationships/image" Target="../media/image564.png"/><Relationship Id="rId175" Type="http://schemas.openxmlformats.org/officeDocument/2006/relationships/customXml" Target="../ink/ink731.xml"/><Relationship Id="rId16" Type="http://schemas.openxmlformats.org/officeDocument/2006/relationships/image" Target="../media/image496.png"/><Relationship Id="rId37" Type="http://schemas.openxmlformats.org/officeDocument/2006/relationships/customXml" Target="../ink/ink662.xml"/><Relationship Id="rId58" Type="http://schemas.openxmlformats.org/officeDocument/2006/relationships/image" Target="../media/image516.png"/><Relationship Id="rId79" Type="http://schemas.openxmlformats.org/officeDocument/2006/relationships/customXml" Target="../ink/ink683.xml"/><Relationship Id="rId102" Type="http://schemas.openxmlformats.org/officeDocument/2006/relationships/image" Target="../media/image538.png"/><Relationship Id="rId123" Type="http://schemas.openxmlformats.org/officeDocument/2006/relationships/customXml" Target="../ink/ink705.xml"/><Relationship Id="rId144" Type="http://schemas.openxmlformats.org/officeDocument/2006/relationships/image" Target="../media/image559.png"/><Relationship Id="rId90" Type="http://schemas.openxmlformats.org/officeDocument/2006/relationships/image" Target="../media/image532.png"/><Relationship Id="rId165" Type="http://schemas.openxmlformats.org/officeDocument/2006/relationships/customXml" Target="../ink/ink726.xml"/><Relationship Id="rId27" Type="http://schemas.openxmlformats.org/officeDocument/2006/relationships/customXml" Target="../ink/ink657.xml"/><Relationship Id="rId48" Type="http://schemas.openxmlformats.org/officeDocument/2006/relationships/image" Target="../media/image511.png"/><Relationship Id="rId69" Type="http://schemas.openxmlformats.org/officeDocument/2006/relationships/customXml" Target="../ink/ink678.xml"/><Relationship Id="rId113" Type="http://schemas.openxmlformats.org/officeDocument/2006/relationships/customXml" Target="../ink/ink700.xml"/><Relationship Id="rId134" Type="http://schemas.openxmlformats.org/officeDocument/2006/relationships/image" Target="../media/image554.png"/><Relationship Id="rId80" Type="http://schemas.openxmlformats.org/officeDocument/2006/relationships/image" Target="../media/image527.png"/><Relationship Id="rId155" Type="http://schemas.openxmlformats.org/officeDocument/2006/relationships/customXml" Target="../ink/ink721.xml"/><Relationship Id="rId176" Type="http://schemas.openxmlformats.org/officeDocument/2006/relationships/image" Target="../media/image575.png"/><Relationship Id="rId17" Type="http://schemas.openxmlformats.org/officeDocument/2006/relationships/customXml" Target="../ink/ink652.xml"/><Relationship Id="rId38" Type="http://schemas.openxmlformats.org/officeDocument/2006/relationships/image" Target="../media/image507.png"/><Relationship Id="rId59" Type="http://schemas.openxmlformats.org/officeDocument/2006/relationships/customXml" Target="../ink/ink673.xml"/><Relationship Id="rId103" Type="http://schemas.openxmlformats.org/officeDocument/2006/relationships/customXml" Target="../ink/ink695.xml"/><Relationship Id="rId124" Type="http://schemas.openxmlformats.org/officeDocument/2006/relationships/image" Target="../media/image549.png"/><Relationship Id="rId70" Type="http://schemas.openxmlformats.org/officeDocument/2006/relationships/image" Target="../media/image522.png"/><Relationship Id="rId91" Type="http://schemas.openxmlformats.org/officeDocument/2006/relationships/customXml" Target="../ink/ink689.xml"/><Relationship Id="rId145" Type="http://schemas.openxmlformats.org/officeDocument/2006/relationships/customXml" Target="../ink/ink716.xml"/><Relationship Id="rId166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28" Type="http://schemas.openxmlformats.org/officeDocument/2006/relationships/image" Target="../media/image502.png"/><Relationship Id="rId49" Type="http://schemas.openxmlformats.org/officeDocument/2006/relationships/customXml" Target="../ink/ink668.xml"/><Relationship Id="rId114" Type="http://schemas.openxmlformats.org/officeDocument/2006/relationships/image" Target="../media/image54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rJsT_d_I_5LN17SGIwlfEwjbF7NSMPm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9.png"/><Relationship Id="rId13" Type="http://schemas.openxmlformats.org/officeDocument/2006/relationships/customXml" Target="../ink/ink740.xml"/><Relationship Id="rId3" Type="http://schemas.openxmlformats.org/officeDocument/2006/relationships/customXml" Target="../ink/ink735.xml"/><Relationship Id="rId7" Type="http://schemas.openxmlformats.org/officeDocument/2006/relationships/customXml" Target="../ink/ink737.xml"/><Relationship Id="rId12" Type="http://schemas.openxmlformats.org/officeDocument/2006/relationships/image" Target="../media/image591.png"/><Relationship Id="rId2" Type="http://schemas.openxmlformats.org/officeDocument/2006/relationships/image" Target="../media/image586.png"/><Relationship Id="rId16" Type="http://schemas.openxmlformats.org/officeDocument/2006/relationships/image" Target="../media/image5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8.png"/><Relationship Id="rId11" Type="http://schemas.openxmlformats.org/officeDocument/2006/relationships/customXml" Target="../ink/ink739.xml"/><Relationship Id="rId5" Type="http://schemas.openxmlformats.org/officeDocument/2006/relationships/customXml" Target="../ink/ink736.xml"/><Relationship Id="rId15" Type="http://schemas.openxmlformats.org/officeDocument/2006/relationships/customXml" Target="../ink/ink741.xml"/><Relationship Id="rId10" Type="http://schemas.openxmlformats.org/officeDocument/2006/relationships/image" Target="../media/image590.png"/><Relationship Id="rId4" Type="http://schemas.openxmlformats.org/officeDocument/2006/relationships/image" Target="../media/image587.png"/><Relationship Id="rId9" Type="http://schemas.openxmlformats.org/officeDocument/2006/relationships/customXml" Target="../ink/ink738.xml"/><Relationship Id="rId14" Type="http://schemas.openxmlformats.org/officeDocument/2006/relationships/image" Target="../media/image59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4.xml"/><Relationship Id="rId3" Type="http://schemas.openxmlformats.org/officeDocument/2006/relationships/image" Target="../media/image599.png"/><Relationship Id="rId7" Type="http://schemas.openxmlformats.org/officeDocument/2006/relationships/image" Target="../media/image251.png"/><Relationship Id="rId2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3.xml"/><Relationship Id="rId5" Type="http://schemas.openxmlformats.org/officeDocument/2006/relationships/image" Target="../media/image600.png"/><Relationship Id="rId10" Type="http://schemas.openxmlformats.org/officeDocument/2006/relationships/image" Target="../media/image602.png"/><Relationship Id="rId4" Type="http://schemas.openxmlformats.org/officeDocument/2006/relationships/customXml" Target="../ink/ink742.xml"/><Relationship Id="rId9" Type="http://schemas.openxmlformats.org/officeDocument/2006/relationships/image" Target="../media/image6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47.xml"/><Relationship Id="rId3" Type="http://schemas.openxmlformats.org/officeDocument/2006/relationships/image" Target="../media/image611.png"/><Relationship Id="rId7" Type="http://schemas.openxmlformats.org/officeDocument/2006/relationships/image" Target="../media/image613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46.xml"/><Relationship Id="rId11" Type="http://schemas.openxmlformats.org/officeDocument/2006/relationships/image" Target="../media/image615.png"/><Relationship Id="rId5" Type="http://schemas.openxmlformats.org/officeDocument/2006/relationships/image" Target="../media/image612.png"/><Relationship Id="rId10" Type="http://schemas.openxmlformats.org/officeDocument/2006/relationships/customXml" Target="../ink/ink748.xml"/><Relationship Id="rId4" Type="http://schemas.openxmlformats.org/officeDocument/2006/relationships/customXml" Target="../ink/ink745.xml"/><Relationship Id="rId9" Type="http://schemas.openxmlformats.org/officeDocument/2006/relationships/image" Target="../media/image61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WrJsT_d_I_5LN17SGIwlfEwjbF7NSMPm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1.png"/><Relationship Id="rId5" Type="http://schemas.openxmlformats.org/officeDocument/2006/relationships/image" Target="../media/image620.png"/><Relationship Id="rId4" Type="http://schemas.openxmlformats.org/officeDocument/2006/relationships/image" Target="../media/image619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726B6A9-00BB-1049-A159-F366B05E32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1280854"/>
            <a:ext cx="8208912" cy="1802581"/>
          </a:xfrm>
        </p:spPr>
        <p:txBody>
          <a:bodyPr/>
          <a:lstStyle/>
          <a:p>
            <a:r>
              <a:rPr lang="en-US" dirty="0"/>
              <a:t>ML &amp; DL Basic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2BE5BB2-65F2-B94B-A0FA-75004488D4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4" y="3774566"/>
            <a:ext cx="8208912" cy="1483234"/>
          </a:xfrm>
        </p:spPr>
        <p:txBody>
          <a:bodyPr anchor="t">
            <a:noAutofit/>
          </a:bodyPr>
          <a:lstStyle/>
          <a:p>
            <a:r>
              <a:rPr lang="en-US" altLang="ko-KR" dirty="0" err="1"/>
              <a:t>Lec</a:t>
            </a:r>
            <a:r>
              <a:rPr lang="en-US" altLang="ko-KR" dirty="0"/>
              <a:t> 7 ~ end</a:t>
            </a:r>
          </a:p>
          <a:p>
            <a:r>
              <a:rPr lang="ko-KR" altLang="en-US" dirty="0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김나현</a:t>
            </a:r>
            <a:endParaRPr lang="en-US" altLang="ko-KR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r>
              <a:rPr lang="en-US" dirty="0"/>
              <a:t>201921071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7DF57-3FBE-9940-8189-7B3771915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6D66B7D6-66CD-954E-A7C2-9FFE9D4C7F74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9374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4B60FF6-A7B5-4908-8B4B-F6C01FDF52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0016" y="2564904"/>
            <a:ext cx="6623967" cy="3182734"/>
          </a:xfr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9F6B6-D4C1-4DD2-9998-263277D1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29B17-B953-4E0A-A660-0D496D82DE87}"/>
              </a:ext>
            </a:extLst>
          </p:cNvPr>
          <p:cNvSpPr txBox="1"/>
          <p:nvPr/>
        </p:nvSpPr>
        <p:spPr>
          <a:xfrm>
            <a:off x="410394" y="1412776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Our model is very good with training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Not good at test dataset or in real use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E40E4-7BAE-45E1-ACA2-064545E5E16A}"/>
              </a:ext>
            </a:extLst>
          </p:cNvPr>
          <p:cNvSpPr txBox="1"/>
          <p:nvPr/>
        </p:nvSpPr>
        <p:spPr>
          <a:xfrm>
            <a:off x="2267743" y="443827"/>
            <a:ext cx="46085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Overfitting</a:t>
            </a:r>
            <a:endParaRPr lang="ko-KR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8065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463BBD-EEF1-5284-C8CE-76425E74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Vocabulary: [h, e, l, o]</a:t>
            </a:r>
          </a:p>
          <a:p>
            <a:endParaRPr lang="en-US" altLang="ko-KR" dirty="0"/>
          </a:p>
          <a:p>
            <a:r>
              <a:rPr lang="en-US" altLang="ko-KR" dirty="0"/>
              <a:t>Example training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“hello”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5A2557-9456-BDD4-42E5-FA5DB9CD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663475"/>
            <a:ext cx="432048" cy="194525"/>
          </a:xfrm>
        </p:spPr>
        <p:txBody>
          <a:bodyPr/>
          <a:lstStyle/>
          <a:p>
            <a:fld id="{037F0365-C73F-5D41-9F7D-98449B698F04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751EE8-6434-C224-13EF-1D9DBF83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Character-level language model example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EA486B-CD49-8BC1-2854-096E81BAA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85" y="2368411"/>
            <a:ext cx="5027947" cy="4153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15458-7A85-6C05-BE5B-340C9E9168A7}"/>
                  </a:ext>
                </a:extLst>
              </p:cNvPr>
              <p:cNvSpPr txBox="1"/>
              <p:nvPr/>
            </p:nvSpPr>
            <p:spPr>
              <a:xfrm>
                <a:off x="918100" y="3284984"/>
                <a:ext cx="2313390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ko-KR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D15458-7A85-6C05-BE5B-340C9E9168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00" y="3284984"/>
                <a:ext cx="2313390" cy="623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7750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D372DA-0E14-4C0E-9431-A9C76D801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b="0" dirty="0"/>
              <a:t>Language Modeling</a:t>
            </a:r>
          </a:p>
          <a:p>
            <a:pPr>
              <a:lnSpc>
                <a:spcPct val="200000"/>
              </a:lnSpc>
            </a:pPr>
            <a:r>
              <a:rPr lang="en-US" altLang="ko-KR" b="0" dirty="0"/>
              <a:t>Speech Recognition</a:t>
            </a:r>
          </a:p>
          <a:p>
            <a:pPr>
              <a:lnSpc>
                <a:spcPct val="200000"/>
              </a:lnSpc>
            </a:pPr>
            <a:r>
              <a:rPr lang="en-US" altLang="ko-KR" b="0" dirty="0"/>
              <a:t>Machine Translation</a:t>
            </a:r>
          </a:p>
          <a:p>
            <a:pPr>
              <a:lnSpc>
                <a:spcPct val="200000"/>
              </a:lnSpc>
            </a:pPr>
            <a:r>
              <a:rPr lang="en-US" altLang="ko-KR" b="0" dirty="0"/>
              <a:t>Conversation Modeling/Question Answering</a:t>
            </a:r>
          </a:p>
          <a:p>
            <a:pPr>
              <a:lnSpc>
                <a:spcPct val="200000"/>
              </a:lnSpc>
            </a:pPr>
            <a:r>
              <a:rPr lang="en-US" altLang="ko-KR" b="0" dirty="0"/>
              <a:t>Image/Video Captioning</a:t>
            </a:r>
          </a:p>
          <a:p>
            <a:pPr>
              <a:lnSpc>
                <a:spcPct val="200000"/>
              </a:lnSpc>
            </a:pPr>
            <a:r>
              <a:rPr lang="en-US" altLang="ko-KR" b="0" dirty="0"/>
              <a:t>Image/Music/Dance Generation</a:t>
            </a:r>
            <a:endParaRPr lang="ko-KR" altLang="en-US" b="0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320D9F2-0EEB-9232-F702-DE8402BB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applications</a:t>
            </a:r>
            <a:endParaRPr lang="ko-KR" altLang="en-US" dirty="0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3383E147-0822-AA2C-FC95-9896C8238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663475"/>
            <a:ext cx="432048" cy="194525"/>
          </a:xfrm>
        </p:spPr>
        <p:txBody>
          <a:bodyPr/>
          <a:lstStyle/>
          <a:p>
            <a:fld id="{037F0365-C73F-5D41-9F7D-98449B698F04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7606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E376D1B-95FD-AC82-97B9-3BC5EE22F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999786"/>
            <a:ext cx="7259063" cy="2429214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3AD5D63F-4E5E-7CA6-FA13-73126403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Networks offer a lot of flexibility</a:t>
            </a:r>
            <a:endParaRPr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206D2047-FE2B-2487-4851-89F228E3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663475"/>
            <a:ext cx="432048" cy="194525"/>
          </a:xfrm>
        </p:spPr>
        <p:txBody>
          <a:bodyPr/>
          <a:lstStyle/>
          <a:p>
            <a:fld id="{037F0365-C73F-5D41-9F7D-98449B698F04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DAA89-9F13-F16B-AF9E-85C679A05096}"/>
              </a:ext>
            </a:extLst>
          </p:cNvPr>
          <p:cNvSpPr txBox="1"/>
          <p:nvPr/>
        </p:nvSpPr>
        <p:spPr>
          <a:xfrm>
            <a:off x="0" y="34414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Vanilla Neural Networks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91E8A-C6CA-861A-376F-7977FC42D883}"/>
              </a:ext>
            </a:extLst>
          </p:cNvPr>
          <p:cNvSpPr txBox="1"/>
          <p:nvPr/>
        </p:nvSpPr>
        <p:spPr>
          <a:xfrm>
            <a:off x="1058392" y="4033336"/>
            <a:ext cx="297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Image Captioning</a:t>
            </a:r>
          </a:p>
          <a:p>
            <a:r>
              <a:rPr lang="en-US" altLang="ko-KR" dirty="0"/>
              <a:t>Image -&gt; sequence of words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C4E4CB-F8B8-4317-ECEE-570EFA04FFCF}"/>
              </a:ext>
            </a:extLst>
          </p:cNvPr>
          <p:cNvSpPr txBox="1"/>
          <p:nvPr/>
        </p:nvSpPr>
        <p:spPr>
          <a:xfrm>
            <a:off x="2372792" y="5211883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Sentiment Classification</a:t>
            </a:r>
          </a:p>
          <a:p>
            <a:r>
              <a:rPr lang="en-US" altLang="ko-KR" dirty="0"/>
              <a:t>Sequence of words -&gt; sentiment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C8EA15-C2E3-C82F-97AE-9E08490B73EF}"/>
              </a:ext>
            </a:extLst>
          </p:cNvPr>
          <p:cNvSpPr txBox="1"/>
          <p:nvPr/>
        </p:nvSpPr>
        <p:spPr>
          <a:xfrm>
            <a:off x="4139952" y="3961216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Machine Translation</a:t>
            </a:r>
          </a:p>
          <a:p>
            <a:r>
              <a:rPr lang="en-US" altLang="ko-KR" dirty="0"/>
              <a:t>Seq of words -&gt; seq of words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E8806B-C8ED-CAFC-CE02-A7B7BB01DF1C}"/>
              </a:ext>
            </a:extLst>
          </p:cNvPr>
          <p:cNvSpPr txBox="1"/>
          <p:nvPr/>
        </p:nvSpPr>
        <p:spPr>
          <a:xfrm>
            <a:off x="5321648" y="4688989"/>
            <a:ext cx="3947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e.g. Video classification on frame level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C9C88D-1B52-68EE-0B47-86B27E47834F}"/>
              </a:ext>
            </a:extLst>
          </p:cNvPr>
          <p:cNvCxnSpPr>
            <a:stCxn id="8" idx="0"/>
          </p:cNvCxnSpPr>
          <p:nvPr/>
        </p:nvCxnSpPr>
        <p:spPr>
          <a:xfrm flipV="1">
            <a:off x="1368152" y="3284984"/>
            <a:ext cx="0" cy="15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E7C7B4-AEC2-35DC-B273-C22A98E6FE67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543684" y="3284984"/>
            <a:ext cx="0" cy="748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055925D-76D0-565B-4155-409CCA1BFC16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28976" y="3363234"/>
            <a:ext cx="0" cy="1848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EF8E88D-5067-FFF2-CDE6-B9788B155DAF}"/>
              </a:ext>
            </a:extLst>
          </p:cNvPr>
          <p:cNvCxnSpPr>
            <a:cxnSpLocks/>
          </p:cNvCxnSpPr>
          <p:nvPr/>
        </p:nvCxnSpPr>
        <p:spPr>
          <a:xfrm flipV="1">
            <a:off x="5740896" y="3328755"/>
            <a:ext cx="0" cy="59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18CCCF4-387E-E81E-A2AC-84274996C65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295642" y="3441484"/>
            <a:ext cx="0" cy="124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4013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3AD5D63F-4E5E-7CA6-FA13-73126403D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206D2047-FE2B-2487-4851-89F228E3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4448" y="6663475"/>
            <a:ext cx="432048" cy="194525"/>
          </a:xfrm>
        </p:spPr>
        <p:txBody>
          <a:bodyPr/>
          <a:lstStyle/>
          <a:p>
            <a:fld id="{037F0365-C73F-5D41-9F7D-98449B698F04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C8E8740B-BC64-8F81-2797-D4D2D3920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700808"/>
            <a:ext cx="3888432" cy="3874837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F35AFEC-A8BC-026A-92C9-4768438E39A0}"/>
              </a:ext>
            </a:extLst>
          </p:cNvPr>
          <p:cNvSpPr txBox="1"/>
          <p:nvPr/>
        </p:nvSpPr>
        <p:spPr>
          <a:xfrm>
            <a:off x="4947934" y="2828835"/>
            <a:ext cx="3656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Advanced model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Long Short Term Memory (LSTM)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GRU 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C639-08B8-FE17-8FB0-DFF2F8310B93}"/>
              </a:ext>
            </a:extLst>
          </p:cNvPr>
          <p:cNvSpPr txBox="1"/>
          <p:nvPr/>
        </p:nvSpPr>
        <p:spPr>
          <a:xfrm>
            <a:off x="1318893" y="1516142"/>
            <a:ext cx="175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Multi-Layer RNN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96674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281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>
                <a:cs typeface="Times New Roman" panose="02020603050405020304" pitchFamily="18" charset="0"/>
              </a:rPr>
              <a:t>Lab 12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1026" name="Picture 2" descr="Colaboratory에 오신 것을 환영합니다 - Colaboratory">
            <a:hlinkClick r:id="rId3"/>
            <a:extLst>
              <a:ext uri="{FF2B5EF4-FFF2-40B4-BE49-F238E27FC236}">
                <a16:creationId xmlns:a16="http://schemas.microsoft.com/office/drawing/2014/main" id="{2411DE99-6B62-4D0E-A836-619A7E0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61" y="3356992"/>
            <a:ext cx="1490278" cy="14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257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8F9451-86DA-4FDC-AFB3-DF147631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90181"/>
            <a:ext cx="3960440" cy="1202716"/>
          </a:xfrm>
        </p:spPr>
        <p:txBody>
          <a:bodyPr/>
          <a:lstStyle/>
          <a:p>
            <a:r>
              <a:rPr lang="en-US" altLang="ko-KR" dirty="0"/>
              <a:t>More training data</a:t>
            </a:r>
          </a:p>
          <a:p>
            <a:r>
              <a:rPr lang="en-US" altLang="ko-KR" dirty="0"/>
              <a:t>Reduce the number of features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Regularization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5CA2B9-5977-4239-AD74-E18BCAB9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655B31-0ED3-431E-BEF2-0F762019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Solutions for overfitting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87F10FFF-07A2-4065-9C3B-581C9CB9E6DF}"/>
              </a:ext>
            </a:extLst>
          </p:cNvPr>
          <p:cNvSpPr txBox="1">
            <a:spLocks/>
          </p:cNvSpPr>
          <p:nvPr/>
        </p:nvSpPr>
        <p:spPr>
          <a:xfrm>
            <a:off x="467544" y="2792342"/>
            <a:ext cx="3960440" cy="12027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800" b="1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8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4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4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Regularization</a:t>
            </a:r>
          </a:p>
          <a:p>
            <a:pPr lvl="1"/>
            <a:r>
              <a:rPr lang="en-US" altLang="ko-KR" dirty="0"/>
              <a:t>Not too big numbers in the weight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989BF1E-B560-4D1A-8FE9-9E3EE683F29D}"/>
                  </a:ext>
                </a:extLst>
              </p14:cNvPr>
              <p14:cNvContentPartPr/>
              <p14:nvPr/>
            </p14:nvContentPartPr>
            <p14:xfrm>
              <a:off x="4827823" y="1175429"/>
              <a:ext cx="360" cy="1895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989BF1E-B560-4D1A-8FE9-9E3EE683F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9183" y="1166789"/>
                <a:ext cx="18000" cy="19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6B324F4-D587-4590-A22F-0380753F0955}"/>
                  </a:ext>
                </a:extLst>
              </p14:cNvPr>
              <p14:cNvContentPartPr/>
              <p14:nvPr/>
            </p14:nvContentPartPr>
            <p14:xfrm>
              <a:off x="4542703" y="2775846"/>
              <a:ext cx="22363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6B324F4-D587-4590-A22F-0380753F0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4063" y="2766846"/>
                <a:ext cx="225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C0B9FD6-CE85-4C14-9960-FCF0F5CCBAB0}"/>
                  </a:ext>
                </a:extLst>
              </p14:cNvPr>
              <p14:cNvContentPartPr/>
              <p14:nvPr/>
            </p14:nvContentPartPr>
            <p14:xfrm>
              <a:off x="5282863" y="1451406"/>
              <a:ext cx="1362240" cy="9738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C0B9FD6-CE85-4C14-9960-FCF0F5CCBA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3863" y="1442766"/>
                <a:ext cx="1379880" cy="991440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그림 86">
            <a:extLst>
              <a:ext uri="{FF2B5EF4-FFF2-40B4-BE49-F238E27FC236}">
                <a16:creationId xmlns:a16="http://schemas.microsoft.com/office/drawing/2014/main" id="{152D95CB-0EF1-4656-98A3-6F3D841F1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585" y="3573016"/>
            <a:ext cx="3324689" cy="2324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AD06A74-5B3B-4C12-9D08-7A4E0A4B2B8B}"/>
                  </a:ext>
                </a:extLst>
              </p14:cNvPr>
              <p14:cNvContentPartPr/>
              <p14:nvPr/>
            </p14:nvContentPartPr>
            <p14:xfrm>
              <a:off x="4554336" y="4651263"/>
              <a:ext cx="15840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AD06A74-5B3B-4C12-9D08-7A4E0A4B2B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5696" y="4642263"/>
                <a:ext cx="17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8AF0097E-A7E0-4035-9B99-14007F2FBCF2}"/>
                  </a:ext>
                </a:extLst>
              </p14:cNvPr>
              <p14:cNvContentPartPr/>
              <p14:nvPr/>
            </p14:nvContentPartPr>
            <p14:xfrm>
              <a:off x="4644336" y="4551903"/>
              <a:ext cx="360" cy="1785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8AF0097E-A7E0-4035-9B99-14007F2FB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5336" y="4543263"/>
                <a:ext cx="18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30A40533-D768-4AC0-BA40-05B7F6D8A604}"/>
                  </a:ext>
                </a:extLst>
              </p14:cNvPr>
              <p14:cNvContentPartPr/>
              <p14:nvPr/>
            </p14:nvContentPartPr>
            <p14:xfrm>
              <a:off x="4813176" y="4591863"/>
              <a:ext cx="69840" cy="1195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30A40533-D768-4AC0-BA40-05B7F6D8A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4176" y="4582863"/>
                <a:ext cx="87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F0B74651-0941-4F94-92EB-0119436AA2EF}"/>
                  </a:ext>
                </a:extLst>
              </p14:cNvPr>
              <p14:cNvContentPartPr/>
              <p14:nvPr/>
            </p14:nvContentPartPr>
            <p14:xfrm>
              <a:off x="4812816" y="4482423"/>
              <a:ext cx="203760" cy="23688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F0B74651-0941-4F94-92EB-0119436AA2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4176" y="4473783"/>
                <a:ext cx="22140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71B7B81-7F66-423A-BA74-A8205BE4C231}"/>
              </a:ext>
            </a:extLst>
          </p:cNvPr>
          <p:cNvGrpSpPr/>
          <p:nvPr/>
        </p:nvGrpSpPr>
        <p:grpSpPr>
          <a:xfrm>
            <a:off x="4996416" y="4432383"/>
            <a:ext cx="246240" cy="252360"/>
            <a:chOff x="4725423" y="4432383"/>
            <a:chExt cx="2462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468801E-CB05-4956-A944-0BC6159F1F2F}"/>
                    </a:ext>
                  </a:extLst>
                </p14:cNvPr>
                <p14:cNvContentPartPr/>
                <p14:nvPr/>
              </p14:nvContentPartPr>
              <p14:xfrm>
                <a:off x="4725423" y="4442463"/>
                <a:ext cx="246240" cy="2422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468801E-CB05-4956-A944-0BC6159F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6423" y="4433463"/>
                  <a:ext cx="263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E46C42B-CA75-47F2-9965-79D5C8FE9E39}"/>
                    </a:ext>
                  </a:extLst>
                </p14:cNvPr>
                <p14:cNvContentPartPr/>
                <p14:nvPr/>
              </p14:nvContentPartPr>
              <p14:xfrm>
                <a:off x="4949343" y="4432383"/>
                <a:ext cx="360" cy="475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E46C42B-CA75-47F2-9965-79D5C8FE9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40703" y="4423743"/>
                  <a:ext cx="18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CD1C281-7204-417D-AD6E-53622D6B9427}"/>
              </a:ext>
            </a:extLst>
          </p:cNvPr>
          <p:cNvGrpSpPr/>
          <p:nvPr/>
        </p:nvGrpSpPr>
        <p:grpSpPr>
          <a:xfrm>
            <a:off x="5319696" y="4362903"/>
            <a:ext cx="403560" cy="268920"/>
            <a:chOff x="5048703" y="4362903"/>
            <a:chExt cx="4035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289B4DF-EF23-46A4-8D78-7DB61EE9384A}"/>
                    </a:ext>
                  </a:extLst>
                </p14:cNvPr>
                <p14:cNvContentPartPr/>
                <p14:nvPr/>
              </p14:nvContentPartPr>
              <p14:xfrm>
                <a:off x="5048703" y="4452543"/>
                <a:ext cx="252000" cy="1792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289B4DF-EF23-46A4-8D78-7DB61EE938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39703" y="4443543"/>
                  <a:ext cx="269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2855FAE0-880C-4074-8EC9-D61E97BE4C06}"/>
                    </a:ext>
                  </a:extLst>
                </p14:cNvPr>
                <p14:cNvContentPartPr/>
                <p14:nvPr/>
              </p14:nvContentPartPr>
              <p14:xfrm>
                <a:off x="5366943" y="4362903"/>
                <a:ext cx="360" cy="3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2855FAE0-880C-4074-8EC9-D61E97BE4C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7943" y="43542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105593BD-DAE6-4B72-938E-A776BD9A4F9C}"/>
                    </a:ext>
                  </a:extLst>
                </p14:cNvPr>
                <p14:cNvContentPartPr/>
                <p14:nvPr/>
              </p14:nvContentPartPr>
              <p14:xfrm>
                <a:off x="5323743" y="4362903"/>
                <a:ext cx="128520" cy="80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105593BD-DAE6-4B72-938E-A776BD9A4F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743" y="4354263"/>
                  <a:ext cx="1461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CF853A5-D6E3-4404-BADC-8C10DC10CAD4}"/>
              </a:ext>
            </a:extLst>
          </p:cNvPr>
          <p:cNvGrpSpPr/>
          <p:nvPr/>
        </p:nvGrpSpPr>
        <p:grpSpPr>
          <a:xfrm>
            <a:off x="4742976" y="3985623"/>
            <a:ext cx="135000" cy="317880"/>
            <a:chOff x="4471983" y="3985623"/>
            <a:chExt cx="1350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25EAC7A-FD28-4177-9FEC-2C787A5EE62B}"/>
                    </a:ext>
                  </a:extLst>
                </p14:cNvPr>
                <p14:cNvContentPartPr/>
                <p14:nvPr/>
              </p14:nvContentPartPr>
              <p14:xfrm>
                <a:off x="4471983" y="4063023"/>
                <a:ext cx="102960" cy="2404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25EAC7A-FD28-4177-9FEC-2C787A5EE6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3343" y="4054383"/>
                  <a:ext cx="120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7DF2D4B-76E3-4482-B7C1-3A3BF95BF76B}"/>
                    </a:ext>
                  </a:extLst>
                </p14:cNvPr>
                <p14:cNvContentPartPr/>
                <p14:nvPr/>
              </p14:nvContentPartPr>
              <p14:xfrm>
                <a:off x="4512303" y="3985623"/>
                <a:ext cx="94680" cy="1850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7DF2D4B-76E3-4482-B7C1-3A3BF95BF7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3303" y="3976623"/>
                  <a:ext cx="11232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773E6-8DFE-4C57-A4E2-84C14C54488B}"/>
              </a:ext>
            </a:extLst>
          </p:cNvPr>
          <p:cNvSpPr txBox="1"/>
          <p:nvPr/>
        </p:nvSpPr>
        <p:spPr>
          <a:xfrm>
            <a:off x="4927322" y="3741814"/>
            <a:ext cx="245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</a:rPr>
              <a:t>Regularization strength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E9FA4F-67BD-4FB0-98B3-27B83E651BB7}"/>
              </a:ext>
            </a:extLst>
          </p:cNvPr>
          <p:cNvSpPr txBox="1"/>
          <p:nvPr/>
        </p:nvSpPr>
        <p:spPr>
          <a:xfrm>
            <a:off x="4413898" y="4930712"/>
            <a:ext cx="42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Lambda = 0 , regularization x</a:t>
            </a:r>
          </a:p>
          <a:p>
            <a:r>
              <a:rPr lang="en-US" altLang="ko-KR" sz="1600" dirty="0"/>
              <a:t>Lambda = 1, strong regularization</a:t>
            </a:r>
          </a:p>
          <a:p>
            <a:r>
              <a:rPr lang="en-US" altLang="ko-KR" sz="1600" dirty="0"/>
              <a:t>Lambda = 0.001..</a:t>
            </a:r>
          </a:p>
          <a:p>
            <a:endParaRPr lang="en-US" altLang="ko-KR" sz="1600" dirty="0"/>
          </a:p>
          <a:p>
            <a:r>
              <a:rPr lang="en-US" altLang="ko-KR" sz="1600" dirty="0"/>
              <a:t>L2reg = </a:t>
            </a:r>
            <a:r>
              <a:rPr lang="en-US" altLang="ko-KR" sz="1600" b="1" dirty="0">
                <a:solidFill>
                  <a:schemeClr val="accent1"/>
                </a:solidFill>
              </a:rPr>
              <a:t>0.001</a:t>
            </a:r>
            <a:r>
              <a:rPr lang="en-US" altLang="ko-KR" sz="1600" dirty="0"/>
              <a:t>  </a:t>
            </a:r>
            <a:r>
              <a:rPr lang="ko-KR" altLang="en-US" sz="1600" dirty="0"/>
              <a:t>* </a:t>
            </a:r>
            <a:r>
              <a:rPr lang="en-US" altLang="ko-KR" sz="1600" dirty="0" err="1"/>
              <a:t>tf.reduce_sum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tf.square</a:t>
            </a:r>
            <a:r>
              <a:rPr lang="en-US" altLang="ko-KR" sz="1600" dirty="0"/>
              <a:t>(W))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78145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BA150-88A4-4CB6-8837-AE2F4B5EB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90180"/>
            <a:ext cx="7200800" cy="5091147"/>
          </a:xfrm>
        </p:spPr>
        <p:txBody>
          <a:bodyPr/>
          <a:lstStyle/>
          <a:p>
            <a:r>
              <a:rPr lang="en-US" altLang="ko-KR" dirty="0"/>
              <a:t>L1 (Lasso)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각 원소들의 차이의 합</a:t>
            </a:r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r>
              <a:rPr lang="en-US" altLang="ko-KR" dirty="0"/>
              <a:t>L2 (Ridge)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원점으로부터의 직선거리의 제곱의 합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041633-C209-438B-A51F-5EB32F44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F8F579-61BF-4D85-86BC-7409431E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L1 vs L2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CA669-A2EC-47D7-A34E-2A5DFB42E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00808"/>
            <a:ext cx="2734058" cy="10528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1C32FF3-B5FB-4E00-B191-BEBCB90F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" y="4108816"/>
            <a:ext cx="2950082" cy="10483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2E6A86-1E3B-46E0-8B64-2BEF4CCF4F30}"/>
              </a:ext>
            </a:extLst>
          </p:cNvPr>
          <p:cNvSpPr txBox="1"/>
          <p:nvPr/>
        </p:nvSpPr>
        <p:spPr>
          <a:xfrm>
            <a:off x="1187624" y="5797974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L2 loss</a:t>
            </a:r>
            <a:r>
              <a:rPr lang="ko-KR" altLang="en-US" dirty="0"/>
              <a:t>가 </a:t>
            </a:r>
            <a:r>
              <a:rPr lang="en-US" altLang="ko-KR" dirty="0"/>
              <a:t>outlier</a:t>
            </a:r>
            <a:r>
              <a:rPr lang="ko-KR" altLang="en-US" dirty="0"/>
              <a:t>에 더 큰 영향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L1 loss</a:t>
            </a:r>
            <a:r>
              <a:rPr lang="ko-KR" altLang="en-US" dirty="0"/>
              <a:t>가 덜 민감하지만 </a:t>
            </a:r>
            <a:r>
              <a:rPr lang="en-US" altLang="ko-KR" dirty="0"/>
              <a:t>0</a:t>
            </a:r>
            <a:r>
              <a:rPr lang="ko-KR" altLang="en-US" dirty="0"/>
              <a:t>인 지점에서는 미분 불가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B4893DA-9231-4421-813C-7DBCD5C30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304" y="1665052"/>
            <a:ext cx="4156846" cy="11243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7DFDADD-2C45-45CD-A030-DAFB70EFCC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872" y="4088352"/>
            <a:ext cx="4418155" cy="10483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76FF6A-3B1C-4659-8786-B2B5EE249663}"/>
              </a:ext>
            </a:extLst>
          </p:cNvPr>
          <p:cNvSpPr txBox="1"/>
          <p:nvPr/>
        </p:nvSpPr>
        <p:spPr>
          <a:xfrm>
            <a:off x="6300192" y="1232742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</a:rPr>
              <a:t>기존의 </a:t>
            </a:r>
            <a:r>
              <a:rPr lang="en-US" altLang="ko-KR" dirty="0">
                <a:solidFill>
                  <a:schemeClr val="accent1"/>
                </a:solidFill>
              </a:rPr>
              <a:t>cost function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E4BB264-4AFD-46CA-A230-0A018D469684}"/>
              </a:ext>
            </a:extLst>
          </p:cNvPr>
          <p:cNvGrpSpPr/>
          <p:nvPr/>
        </p:nvGrpSpPr>
        <p:grpSpPr>
          <a:xfrm>
            <a:off x="6064063" y="1407406"/>
            <a:ext cx="213480" cy="566640"/>
            <a:chOff x="6064063" y="1407406"/>
            <a:chExt cx="213480" cy="56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7CF94F2-4947-464E-AE66-EBD7AF304A69}"/>
                    </a:ext>
                  </a:extLst>
                </p14:cNvPr>
                <p14:cNvContentPartPr/>
                <p14:nvPr/>
              </p14:nvContentPartPr>
              <p14:xfrm>
                <a:off x="6064063" y="1492726"/>
                <a:ext cx="213480" cy="4813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7CF94F2-4947-464E-AE66-EBD7AF304A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55063" y="1483726"/>
                  <a:ext cx="2311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E7AD493-D2A1-435B-B83F-B378974908C8}"/>
                    </a:ext>
                  </a:extLst>
                </p14:cNvPr>
                <p14:cNvContentPartPr/>
                <p14:nvPr/>
              </p14:nvContentPartPr>
              <p14:xfrm>
                <a:off x="6212023" y="1407406"/>
                <a:ext cx="52200" cy="13212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E7AD493-D2A1-435B-B83F-B378974908C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203383" y="1398766"/>
                  <a:ext cx="69840" cy="14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483C982-E65A-40A5-9E16-F96C81A8E798}"/>
                  </a:ext>
                </a:extLst>
              </p14:cNvPr>
              <p14:cNvContentPartPr/>
              <p14:nvPr/>
            </p14:nvContentPartPr>
            <p14:xfrm>
              <a:off x="6008623" y="1943806"/>
              <a:ext cx="812160" cy="295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483C982-E65A-40A5-9E16-F96C81A8E79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99623" y="1935166"/>
                <a:ext cx="829800" cy="4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140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7-2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Application &amp; Tips: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Learning and test data sets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0529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8D371F-A5C8-4202-8D8A-F1CB8F886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After training the ML model, we have to evaluate the performance of this model.</a:t>
            </a:r>
          </a:p>
          <a:p>
            <a:endParaRPr lang="en-US" altLang="ko-KR" dirty="0"/>
          </a:p>
          <a:p>
            <a:r>
              <a:rPr lang="en-US" altLang="ko-KR" dirty="0"/>
              <a:t>Evaluation using training set : 100% correct (accuracy) due to memorizing data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81D64B-8478-4515-AD57-55AEB9BCB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40FB63-E9F7-4C51-89EB-D094790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Performance evaluation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951986-9DFC-4DB5-8137-B465D2673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9" y="2816239"/>
            <a:ext cx="1810003" cy="3277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E678B258-FF44-44FC-866A-BC80E1B5D0D5}"/>
                  </a:ext>
                </a:extLst>
              </p14:cNvPr>
              <p14:cNvContentPartPr/>
              <p14:nvPr/>
            </p14:nvContentPartPr>
            <p14:xfrm>
              <a:off x="536983" y="5053909"/>
              <a:ext cx="1936080" cy="55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E678B258-FF44-44FC-866A-BC80E1B5D0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983" y="5045269"/>
                <a:ext cx="195372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EB4075-70F0-4567-AF3A-90C94823EFF3}"/>
              </a:ext>
            </a:extLst>
          </p:cNvPr>
          <p:cNvGrpSpPr/>
          <p:nvPr/>
        </p:nvGrpSpPr>
        <p:grpSpPr>
          <a:xfrm>
            <a:off x="2220343" y="3313309"/>
            <a:ext cx="264240" cy="2478600"/>
            <a:chOff x="2220343" y="2989966"/>
            <a:chExt cx="264240" cy="247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0DD51876-1599-4BFB-BCB1-8F67DBAB5CB6}"/>
                    </a:ext>
                  </a:extLst>
                </p14:cNvPr>
                <p14:cNvContentPartPr/>
                <p14:nvPr/>
              </p14:nvContentPartPr>
              <p14:xfrm>
                <a:off x="2278663" y="2989966"/>
                <a:ext cx="205920" cy="15292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0DD51876-1599-4BFB-BCB1-8F67DBAB5C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69663" y="2981326"/>
                  <a:ext cx="223560" cy="15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718CB27-32BC-4EA0-8353-EC5289403BBD}"/>
                    </a:ext>
                  </a:extLst>
                </p14:cNvPr>
                <p14:cNvContentPartPr/>
                <p14:nvPr/>
              </p14:nvContentPartPr>
              <p14:xfrm>
                <a:off x="2220343" y="4833166"/>
                <a:ext cx="102600" cy="63540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718CB27-32BC-4EA0-8353-EC5289403B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1703" y="4824526"/>
                  <a:ext cx="120240" cy="65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9A22FCF-45C7-4F50-AD89-DC0A2D597E6B}"/>
              </a:ext>
            </a:extLst>
          </p:cNvPr>
          <p:cNvSpPr txBox="1"/>
          <p:nvPr/>
        </p:nvSpPr>
        <p:spPr>
          <a:xfrm>
            <a:off x="2627783" y="3752343"/>
            <a:ext cx="1080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accent1"/>
                </a:solidFill>
              </a:rPr>
              <a:t>Training set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A13CE6-E8B3-4B15-AD3C-296FC5D4CBC7}"/>
              </a:ext>
            </a:extLst>
          </p:cNvPr>
          <p:cNvSpPr txBox="1"/>
          <p:nvPr/>
        </p:nvSpPr>
        <p:spPr>
          <a:xfrm>
            <a:off x="2381623" y="5398031"/>
            <a:ext cx="93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Test set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8EEEB36-1761-44E4-A28F-94103E852C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80393" y="2976983"/>
            <a:ext cx="5237464" cy="23636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B65FBE-36C1-4469-AB99-B8348181EF40}"/>
              </a:ext>
            </a:extLst>
          </p:cNvPr>
          <p:cNvSpPr txBox="1"/>
          <p:nvPr/>
        </p:nvSpPr>
        <p:spPr>
          <a:xfrm>
            <a:off x="4427984" y="2492896"/>
            <a:ext cx="344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divide data to training and testing</a:t>
            </a:r>
            <a:endParaRPr lang="ko-KR" altLang="en-US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5E4E0C-41E1-4B05-8C1E-BDF4091DCBDC}"/>
              </a:ext>
            </a:extLst>
          </p:cNvPr>
          <p:cNvSpPr txBox="1"/>
          <p:nvPr/>
        </p:nvSpPr>
        <p:spPr>
          <a:xfrm>
            <a:off x="3680393" y="5480569"/>
            <a:ext cx="5400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/>
              <a:t>Training : train model</a:t>
            </a:r>
          </a:p>
          <a:p>
            <a:r>
              <a:rPr lang="en-US" altLang="ko-KR" i="1" dirty="0"/>
              <a:t>Validation : define learning rate or regulation strength</a:t>
            </a:r>
          </a:p>
          <a:p>
            <a:r>
              <a:rPr lang="en-US" altLang="ko-KR" i="1" dirty="0"/>
              <a:t>Testing : measure accuracy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1415518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64A56F-6150-4642-AE8A-93144D6A3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9FF520-B773-4D1F-91DE-49A9C89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Online learning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758F938-55C2-4CCB-B617-8E26B5CD7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Data : 100</a:t>
            </a:r>
            <a:r>
              <a:rPr lang="ko-KR" altLang="en-US" dirty="0"/>
              <a:t>만개</a:t>
            </a:r>
            <a:r>
              <a:rPr lang="en-US" altLang="ko-KR" dirty="0"/>
              <a:t>, 10</a:t>
            </a:r>
            <a:r>
              <a:rPr lang="ko-KR" altLang="en-US" dirty="0" err="1"/>
              <a:t>만개씩</a:t>
            </a:r>
            <a:r>
              <a:rPr lang="ko-KR" altLang="en-US" dirty="0"/>
              <a:t> 나눠서 </a:t>
            </a:r>
            <a:r>
              <a:rPr lang="en-US" altLang="ko-KR" dirty="0"/>
              <a:t>training</a:t>
            </a:r>
          </a:p>
          <a:p>
            <a:endParaRPr lang="en-US" altLang="ko-KR" dirty="0"/>
          </a:p>
          <a:p>
            <a:r>
              <a:rPr lang="ko-KR" altLang="en-US" dirty="0"/>
              <a:t>미래에 </a:t>
            </a:r>
            <a:r>
              <a:rPr lang="en-US" altLang="ko-KR" dirty="0"/>
              <a:t>data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만개가 온다면</a:t>
            </a:r>
            <a:r>
              <a:rPr lang="en-US" altLang="ko-KR" dirty="0"/>
              <a:t>, </a:t>
            </a:r>
            <a:r>
              <a:rPr lang="ko-KR" altLang="en-US" dirty="0"/>
              <a:t>다시 처음부터 </a:t>
            </a:r>
            <a:r>
              <a:rPr lang="en-US" altLang="ko-KR" dirty="0"/>
              <a:t>training</a:t>
            </a:r>
            <a:r>
              <a:rPr lang="ko-KR" altLang="en-US" dirty="0"/>
              <a:t>하는 것이 아닌 이미 훈련된 모델에 추가로 </a:t>
            </a:r>
            <a:r>
              <a:rPr lang="en-US" altLang="ko-KR" dirty="0"/>
              <a:t>training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899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8E22F18-2922-4AF0-9953-A8061FC22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655" y="1484784"/>
            <a:ext cx="3686689" cy="2095792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1A4BC-8BE4-4CE8-BF1D-C30532657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49F866B-2464-441E-9988-3E916AE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Dataset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05E27-7A33-4FB8-8A27-F5B6322209EC}"/>
              </a:ext>
            </a:extLst>
          </p:cNvPr>
          <p:cNvSpPr txBox="1"/>
          <p:nvPr/>
        </p:nvSpPr>
        <p:spPr>
          <a:xfrm>
            <a:off x="2194264" y="3737871"/>
            <a:ext cx="475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MNIST Dataset : 0~9</a:t>
            </a:r>
            <a:r>
              <a:rPr lang="ko-KR" altLang="en-US" dirty="0"/>
              <a:t>까지 </a:t>
            </a:r>
            <a:r>
              <a:rPr lang="ko-KR" altLang="en-US" dirty="0" err="1"/>
              <a:t>손글씨</a:t>
            </a:r>
            <a:r>
              <a:rPr lang="ko-KR" altLang="en-US" dirty="0"/>
              <a:t> 이미지 정보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7D69FB-C410-4605-885B-AA3779CCD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264498"/>
            <a:ext cx="6773220" cy="10574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4705EF8A-0F32-40D1-8B5B-90785AD86125}"/>
                  </a:ext>
                </a:extLst>
              </p14:cNvPr>
              <p14:cNvContentPartPr/>
              <p14:nvPr/>
            </p14:nvContentPartPr>
            <p14:xfrm>
              <a:off x="4294663" y="4366537"/>
              <a:ext cx="1020960" cy="4665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4705EF8A-0F32-40D1-8B5B-90785AD861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663" y="4357897"/>
                <a:ext cx="103860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5B46AD76-E990-47A3-8822-4C648DD9C362}"/>
                  </a:ext>
                </a:extLst>
              </p14:cNvPr>
              <p14:cNvContentPartPr/>
              <p14:nvPr/>
            </p14:nvContentPartPr>
            <p14:xfrm>
              <a:off x="4277743" y="4832017"/>
              <a:ext cx="959040" cy="4528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5B46AD76-E990-47A3-8822-4C648DD9C3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8743" y="4823377"/>
                <a:ext cx="976680" cy="4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7765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E11A4BC-8BE4-4CE8-BF1D-C30532657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49F866B-2464-441E-9988-3E916AE2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Accuracy</a:t>
            </a:r>
            <a:endParaRPr lang="ko-KR" altLang="en-US" dirty="0"/>
          </a:p>
        </p:txBody>
      </p:sp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E05B8C00-F735-4215-9F41-51D6747D2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87151"/>
            <a:ext cx="8208912" cy="3384375"/>
          </a:xfrm>
        </p:spPr>
        <p:txBody>
          <a:bodyPr/>
          <a:lstStyle/>
          <a:p>
            <a:r>
              <a:rPr lang="en-US" altLang="ko-KR" dirty="0"/>
              <a:t>How many of your predictions are correct?</a:t>
            </a:r>
          </a:p>
          <a:p>
            <a:endParaRPr lang="en-US" altLang="ko-KR" dirty="0"/>
          </a:p>
          <a:p>
            <a:r>
              <a:rPr lang="en-US" altLang="ko-KR" dirty="0"/>
              <a:t>Image vision : 95 ~ 99 %</a:t>
            </a:r>
          </a:p>
        </p:txBody>
      </p:sp>
    </p:spTree>
    <p:extLst>
      <p:ext uri="{BB962C8B-B14F-4D97-AF65-F5344CB8AC3E}">
        <p14:creationId xmlns:p14="http://schemas.microsoft.com/office/powerpoint/2010/main" val="171188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281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Lab 7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1026" name="Picture 2" descr="Colaboratory에 오신 것을 환영합니다 - Colaboratory">
            <a:hlinkClick r:id="rId3"/>
            <a:extLst>
              <a:ext uri="{FF2B5EF4-FFF2-40B4-BE49-F238E27FC236}">
                <a16:creationId xmlns:a16="http://schemas.microsoft.com/office/drawing/2014/main" id="{2411DE99-6B62-4D0E-A836-619A7E0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61" y="3356992"/>
            <a:ext cx="1490278" cy="14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9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8-1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Deep Learning Basic :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Beginning and XOR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422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7-1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Application &amp; Tips: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Learning rate, data preprocessing, overfitting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7670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B6EEA20-9F3B-4FE5-9B52-7A2D0CBD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64" y="549026"/>
            <a:ext cx="8208912" cy="504056"/>
          </a:xfrm>
        </p:spPr>
        <p:txBody>
          <a:bodyPr/>
          <a:lstStyle/>
          <a:p>
            <a:pPr algn="ctr"/>
            <a:r>
              <a:rPr lang="en-US" altLang="ko-KR" dirty="0"/>
              <a:t>Thinking machine</a:t>
            </a:r>
            <a:endParaRPr lang="ko-KR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9E4E2-06AC-4006-BC75-92653DB20BB3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46162D-C8D8-60CB-367E-957F2F06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310" y="1504681"/>
            <a:ext cx="7373379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87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0BDA1-94EC-4077-A6FA-22E9B4BF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7A137FA-226F-4EC4-A13C-EE0AB7EE5B4C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38" name="제목 4">
            <a:extLst>
              <a:ext uri="{FF2B5EF4-FFF2-40B4-BE49-F238E27FC236}">
                <a16:creationId xmlns:a16="http://schemas.microsoft.com/office/drawing/2014/main" id="{EC03A0F5-EE96-4D64-863C-F29FBD048DFA}"/>
              </a:ext>
            </a:extLst>
          </p:cNvPr>
          <p:cNvSpPr txBox="1">
            <a:spLocks/>
          </p:cNvSpPr>
          <p:nvPr/>
        </p:nvSpPr>
        <p:spPr>
          <a:xfrm>
            <a:off x="1733400" y="518496"/>
            <a:ext cx="5677200" cy="50405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Logistic unit – Hardware implementation</a:t>
            </a:r>
            <a:endParaRPr lang="ko-KR" altLang="en-US" sz="2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7B2257-9183-87E9-AE96-8DF4B9671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86591"/>
            <a:ext cx="5515745" cy="26006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CD340-346E-1145-1AFF-A137382D6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64323"/>
            <a:ext cx="5925377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99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19A9DA-85F3-4899-B91C-1DC375C11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11D5-50B3-4D34-8D28-0B82FCA1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412776"/>
            <a:ext cx="8208912" cy="504056"/>
          </a:xfrm>
        </p:spPr>
        <p:txBody>
          <a:bodyPr/>
          <a:lstStyle/>
          <a:p>
            <a:pPr algn="ctr"/>
            <a:r>
              <a:rPr lang="en-US" altLang="ko-KR" dirty="0"/>
              <a:t>Try several learning rates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B1BA5A-38B9-2D24-78FC-D2B429E1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1442283"/>
            <a:ext cx="6657975" cy="3019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EEE193-A992-03D5-D7A0-DFCA989EA8E7}"/>
              </a:ext>
            </a:extLst>
          </p:cNvPr>
          <p:cNvSpPr txBox="1"/>
          <p:nvPr/>
        </p:nvSpPr>
        <p:spPr>
          <a:xfrm>
            <a:off x="1203513" y="4694862"/>
            <a:ext cx="7025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We need to use MLP, multilayer </a:t>
            </a:r>
            <a:r>
              <a:rPr lang="en-US" altLang="ko-KR" dirty="0" err="1"/>
              <a:t>perceptrons</a:t>
            </a:r>
            <a:r>
              <a:rPr lang="en-US" altLang="ko-KR" dirty="0"/>
              <a:t> (multilayer neural nets)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No one on earth had found a viable way</a:t>
            </a:r>
          </a:p>
          <a:p>
            <a:r>
              <a:rPr lang="en-US" altLang="ko-KR" dirty="0"/>
              <a:t>     to train MLPs good enough to learn such simple functions.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572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7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EDBF01-A1DA-BE5F-BF9D-9BDEC1FFB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363" y="1609471"/>
            <a:ext cx="7335274" cy="3639058"/>
          </a:xfrm>
          <a:prstGeom prst="rect">
            <a:avLst/>
          </a:prstGeom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75F5C13A-B802-BD7C-172E-9642ED9B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8062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sz="7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D97DC2-7BD7-40A5-8B54-4E31664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334459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8EC525E-5456-D8D7-250B-92C9BAC4A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4459684"/>
            <a:ext cx="8208912" cy="1944215"/>
          </a:xfrm>
        </p:spPr>
        <p:txBody>
          <a:bodyPr/>
          <a:lstStyle/>
          <a:p>
            <a:r>
              <a:rPr lang="en-US" altLang="ko-KR" b="0" dirty="0"/>
              <a:t>Error</a:t>
            </a:r>
            <a:r>
              <a:rPr lang="ko-KR" altLang="en-US" b="0" dirty="0"/>
              <a:t> </a:t>
            </a:r>
            <a:r>
              <a:rPr lang="en-US" altLang="ko-KR" b="0" dirty="0"/>
              <a:t>: </a:t>
            </a:r>
            <a:r>
              <a:rPr lang="en-US" altLang="ko-KR" b="0" dirty="0" err="1"/>
              <a:t>backword</a:t>
            </a:r>
            <a:r>
              <a:rPr lang="ko-KR" altLang="en-US" b="0" dirty="0"/>
              <a:t> </a:t>
            </a:r>
            <a:r>
              <a:rPr lang="en-US" altLang="ko-KR" b="0" dirty="0"/>
              <a:t>propagation</a:t>
            </a:r>
          </a:p>
          <a:p>
            <a:r>
              <a:rPr lang="en-US" altLang="ko-KR" b="0" dirty="0"/>
              <a:t>In supervised learning</a:t>
            </a:r>
            <a:r>
              <a:rPr lang="ko-KR" altLang="en-US" b="0" dirty="0"/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2D9917-0858-EA66-C5B0-1CA964EA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00" y="1947236"/>
            <a:ext cx="6801799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51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456" y="6674036"/>
            <a:ext cx="360040" cy="1839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 sz="6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D97DC2-7BD7-40A5-8B54-4E31664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6876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Convolution Neural Networks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69B8E6B-1C5E-5CFD-EF6B-B0BBE77C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1013" y="4046814"/>
            <a:ext cx="6325483" cy="2076740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A38F40-94BD-C795-1810-7AD2B151C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916832"/>
            <a:ext cx="4096322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085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A80A66-1403-4C2B-A77D-4F290B79D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B501D3-6CB7-43CA-91A6-27BFC196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 problem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65FE110-4860-97BD-A485-85AF4AC8B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187" y="1512079"/>
            <a:ext cx="8208912" cy="3384375"/>
          </a:xfrm>
        </p:spPr>
        <p:txBody>
          <a:bodyPr/>
          <a:lstStyle/>
          <a:p>
            <a:r>
              <a:rPr lang="en-US" altLang="ko-KR" b="0" dirty="0"/>
              <a:t>Back propagation just did not work well for normal neural nets with may layers</a:t>
            </a:r>
          </a:p>
          <a:p>
            <a:endParaRPr lang="en-US" altLang="ko-KR" b="0" dirty="0"/>
          </a:p>
          <a:p>
            <a:r>
              <a:rPr lang="en-US" altLang="ko-KR" b="0" dirty="0"/>
              <a:t>Other rising ML algorithms : SVM, RF, etc..</a:t>
            </a:r>
          </a:p>
          <a:p>
            <a:pPr marL="0" indent="0">
              <a:buNone/>
            </a:pPr>
            <a:endParaRPr lang="en-US" altLang="ko-KR" b="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D4EE06-3389-9A03-835B-2BD36299C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11" y="4245140"/>
            <a:ext cx="7894778" cy="17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78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8-2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Deep Learning Basic :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Back-propagation &amp; ‘deep’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265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9F6B6-D4C1-4DD2-9998-263277D19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829B17-B953-4E0A-A660-0D496D82DE87}"/>
              </a:ext>
            </a:extLst>
          </p:cNvPr>
          <p:cNvSpPr txBox="1"/>
          <p:nvPr/>
        </p:nvSpPr>
        <p:spPr>
          <a:xfrm>
            <a:off x="410394" y="2123457"/>
            <a:ext cx="8208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 2006 and 2007 by Hinton and </a:t>
            </a:r>
            <a:r>
              <a:rPr lang="en-US" altLang="ko-KR" dirty="0" err="1"/>
              <a:t>Bengio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9E40E4-7BAE-45E1-ACA2-064545E5E16A}"/>
              </a:ext>
            </a:extLst>
          </p:cNvPr>
          <p:cNvSpPr txBox="1"/>
          <p:nvPr/>
        </p:nvSpPr>
        <p:spPr>
          <a:xfrm>
            <a:off x="2267743" y="443827"/>
            <a:ext cx="460851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+mj-lt"/>
              </a:rPr>
              <a:t>Breakthrough</a:t>
            </a:r>
            <a:endParaRPr lang="ko-KR" altLang="en-US" sz="2800" dirty="0">
              <a:latin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4FAC1E-B92A-EA69-5286-626224102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138" y="2780928"/>
            <a:ext cx="7791722" cy="4320480"/>
          </a:xfrm>
        </p:spPr>
        <p:txBody>
          <a:bodyPr/>
          <a:lstStyle/>
          <a:p>
            <a:r>
              <a:rPr lang="en-US" altLang="ko-KR" dirty="0"/>
              <a:t>2006 : Neural networks with many layers really could be trained well, if the weights are initialized in a clever way rather than randomly</a:t>
            </a:r>
          </a:p>
          <a:p>
            <a:endParaRPr lang="en-US" altLang="ko-KR" dirty="0"/>
          </a:p>
          <a:p>
            <a:r>
              <a:rPr lang="en-US" altLang="ko-KR" dirty="0"/>
              <a:t>2007 : Deep machine learning methods are more efficient for difficult problems than shallow methods</a:t>
            </a:r>
          </a:p>
          <a:p>
            <a:endParaRPr lang="en-US" altLang="ko-KR" dirty="0"/>
          </a:p>
          <a:p>
            <a:r>
              <a:rPr lang="en-US" altLang="ko-KR" dirty="0"/>
              <a:t>Rebranding to Deep Nets, Deep Learning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473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B7AE191-AD43-EA86-30B6-261E814E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34" y="1290180"/>
            <a:ext cx="7432332" cy="5091147"/>
          </a:xfrm>
          <a:prstGeom prst="rect">
            <a:avLst/>
          </a:prstGeom>
          <a:noFill/>
        </p:spPr>
      </p:pic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FAA7A65-5744-E8B6-CFDE-2A1160C93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/>
          <a:lstStyle/>
          <a:p>
            <a:pPr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655B31-0ED3-431E-BEF2-0F7620195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ImageNet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17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B6EEA20-9F3B-4FE5-9B52-7A2D0CBD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464" y="549026"/>
            <a:ext cx="8208912" cy="504056"/>
          </a:xfrm>
        </p:spPr>
        <p:txBody>
          <a:bodyPr/>
          <a:lstStyle/>
          <a:p>
            <a:pPr algn="ctr"/>
            <a:r>
              <a:rPr lang="en-US" altLang="ko-KR" dirty="0"/>
              <a:t>Gradient descent</a:t>
            </a:r>
            <a:endParaRPr lang="ko-KR" alt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9E4E2-06AC-4006-BC75-92653DB20BB3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C7A59810-B04B-46F3-9BC7-EC6F786B0643}"/>
              </a:ext>
            </a:extLst>
          </p:cNvPr>
          <p:cNvSpPr/>
          <p:nvPr/>
        </p:nvSpPr>
        <p:spPr>
          <a:xfrm rot="10800000">
            <a:off x="2475707" y="966507"/>
            <a:ext cx="2662299" cy="3571888"/>
          </a:xfrm>
          <a:prstGeom prst="arc">
            <a:avLst>
              <a:gd name="adj1" fmla="val 10751492"/>
              <a:gd name="adj2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961AAF1-C397-41AD-9D24-9A6D5823E938}"/>
                  </a:ext>
                </a:extLst>
              </p14:cNvPr>
              <p14:cNvContentPartPr/>
              <p14:nvPr/>
            </p14:nvContentPartPr>
            <p14:xfrm>
              <a:off x="6173975" y="3667645"/>
              <a:ext cx="136800" cy="172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961AAF1-C397-41AD-9D24-9A6D5823E9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4975" y="3659005"/>
                <a:ext cx="1544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CDFB0990-ED5E-4C1B-A5A6-AE5387339D73}"/>
                  </a:ext>
                </a:extLst>
              </p14:cNvPr>
              <p14:cNvContentPartPr/>
              <p14:nvPr/>
            </p14:nvContentPartPr>
            <p14:xfrm>
              <a:off x="6349295" y="3656845"/>
              <a:ext cx="127800" cy="14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CDFB0990-ED5E-4C1B-A5A6-AE5387339D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0295" y="3647845"/>
                <a:ext cx="145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696AAE8D-D0EF-441C-A63D-C04460A7D546}"/>
                  </a:ext>
                </a:extLst>
              </p14:cNvPr>
              <p14:cNvContentPartPr/>
              <p14:nvPr/>
            </p14:nvContentPartPr>
            <p14:xfrm>
              <a:off x="6400755" y="3667050"/>
              <a:ext cx="18720" cy="14328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696AAE8D-D0EF-441C-A63D-C04460A7D5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1755" y="3658410"/>
                <a:ext cx="363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438D0BAF-4097-4BAE-BB72-D767F137C46E}"/>
                  </a:ext>
                </a:extLst>
              </p14:cNvPr>
              <p14:cNvContentPartPr/>
              <p14:nvPr/>
            </p14:nvContentPartPr>
            <p14:xfrm>
              <a:off x="6515235" y="3647970"/>
              <a:ext cx="123120" cy="36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438D0BAF-4097-4BAE-BB72-D767F137C4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6235" y="3638970"/>
                <a:ext cx="1407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A688EE75-5B9B-4B16-A4A9-7F3B3B4EFE8B}"/>
              </a:ext>
            </a:extLst>
          </p:cNvPr>
          <p:cNvGrpSpPr/>
          <p:nvPr/>
        </p:nvGrpSpPr>
        <p:grpSpPr>
          <a:xfrm>
            <a:off x="6505515" y="3590730"/>
            <a:ext cx="297000" cy="262440"/>
            <a:chOff x="6505515" y="3590730"/>
            <a:chExt cx="297000" cy="26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8C71A7D-083F-485B-B1CF-FF59575500CA}"/>
                    </a:ext>
                  </a:extLst>
                </p14:cNvPr>
                <p14:cNvContentPartPr/>
                <p14:nvPr/>
              </p14:nvContentPartPr>
              <p14:xfrm>
                <a:off x="6513795" y="3657330"/>
                <a:ext cx="152640" cy="1180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8C71A7D-083F-485B-B1CF-FF59575500C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05155" y="3648330"/>
                  <a:ext cx="1702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D8542560-3D72-4D50-8AA7-3851FF8FCA49}"/>
                    </a:ext>
                  </a:extLst>
                </p14:cNvPr>
                <p14:cNvContentPartPr/>
                <p14:nvPr/>
              </p14:nvContentPartPr>
              <p14:xfrm>
                <a:off x="6505515" y="3689370"/>
                <a:ext cx="114120" cy="16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D8542560-3D72-4D50-8AA7-3851FF8FCA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96515" y="3680370"/>
                  <a:ext cx="131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E226C818-0CAD-4DD0-AC2C-16FF5E8D2B00}"/>
                    </a:ext>
                  </a:extLst>
                </p14:cNvPr>
                <p14:cNvContentPartPr/>
                <p14:nvPr/>
              </p14:nvContentPartPr>
              <p14:xfrm>
                <a:off x="6711075" y="3590730"/>
                <a:ext cx="14040" cy="26244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E226C818-0CAD-4DD0-AC2C-16FF5E8D2B0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02075" y="3581730"/>
                  <a:ext cx="316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473E1378-8591-4FCE-9F30-741B6F6657F7}"/>
                    </a:ext>
                  </a:extLst>
                </p14:cNvPr>
                <p14:cNvContentPartPr/>
                <p14:nvPr/>
              </p14:nvContentPartPr>
              <p14:xfrm>
                <a:off x="6724755" y="3600450"/>
                <a:ext cx="77760" cy="133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473E1378-8591-4FCE-9F30-741B6F6657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15755" y="3591810"/>
                  <a:ext cx="95400" cy="15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F58B69E9-0957-4103-A4CE-3972D502F9DB}"/>
                  </a:ext>
                </a:extLst>
              </p14:cNvPr>
              <p14:cNvContentPartPr/>
              <p14:nvPr/>
            </p14:nvContentPartPr>
            <p14:xfrm>
              <a:off x="5800635" y="4629690"/>
              <a:ext cx="104760" cy="9000"/>
            </p14:xfrm>
          </p:contentPart>
        </mc:Choice>
        <mc:Fallback xmlns=""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F58B69E9-0957-4103-A4CE-3972D502F9D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1635" y="4621050"/>
                <a:ext cx="12240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A460B4F0-4391-4127-9515-A6DE213BE8D3}"/>
                  </a:ext>
                </a:extLst>
              </p14:cNvPr>
              <p14:cNvContentPartPr/>
              <p14:nvPr/>
            </p14:nvContentPartPr>
            <p14:xfrm>
              <a:off x="5952195" y="4581450"/>
              <a:ext cx="106200" cy="8820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A460B4F0-4391-4127-9515-A6DE213BE8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43195" y="4572810"/>
                <a:ext cx="1238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0BA3744-F1A0-4128-BA64-224069376D68}"/>
                  </a:ext>
                </a:extLst>
              </p14:cNvPr>
              <p14:cNvContentPartPr/>
              <p14:nvPr/>
            </p14:nvContentPartPr>
            <p14:xfrm>
              <a:off x="6123915" y="4512330"/>
              <a:ext cx="128520" cy="21492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0BA3744-F1A0-4128-BA64-224069376D6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4915" y="4503690"/>
                <a:ext cx="1461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620ED347-F472-4043-95D6-32721D1D076E}"/>
                  </a:ext>
                </a:extLst>
              </p14:cNvPr>
              <p14:cNvContentPartPr/>
              <p14:nvPr/>
            </p14:nvContentPartPr>
            <p14:xfrm>
              <a:off x="6294053" y="4514423"/>
              <a:ext cx="120600" cy="17316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620ED347-F472-4043-95D6-32721D1D07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85413" y="4505783"/>
                <a:ext cx="13824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잉크 67">
                <a:extLst>
                  <a:ext uri="{FF2B5EF4-FFF2-40B4-BE49-F238E27FC236}">
                    <a16:creationId xmlns:a16="http://schemas.microsoft.com/office/drawing/2014/main" id="{DB48D04D-AFDA-4203-8638-A25652701C03}"/>
                  </a:ext>
                </a:extLst>
              </p14:cNvPr>
              <p14:cNvContentPartPr/>
              <p14:nvPr/>
            </p14:nvContentPartPr>
            <p14:xfrm>
              <a:off x="6419693" y="4487783"/>
              <a:ext cx="43200" cy="174960"/>
            </p14:xfrm>
          </p:contentPart>
        </mc:Choice>
        <mc:Fallback xmlns="">
          <p:pic>
            <p:nvPicPr>
              <p:cNvPr id="68" name="잉크 67">
                <a:extLst>
                  <a:ext uri="{FF2B5EF4-FFF2-40B4-BE49-F238E27FC236}">
                    <a16:creationId xmlns:a16="http://schemas.microsoft.com/office/drawing/2014/main" id="{DB48D04D-AFDA-4203-8638-A25652701C0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11053" y="4479143"/>
                <a:ext cx="608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잉크 69">
                <a:extLst>
                  <a:ext uri="{FF2B5EF4-FFF2-40B4-BE49-F238E27FC236}">
                    <a16:creationId xmlns:a16="http://schemas.microsoft.com/office/drawing/2014/main" id="{DF4BDE33-50E7-41A5-AA6F-204D59EF9B72}"/>
                  </a:ext>
                </a:extLst>
              </p14:cNvPr>
              <p14:cNvContentPartPr/>
              <p14:nvPr/>
            </p14:nvContentPartPr>
            <p14:xfrm>
              <a:off x="6486293" y="4528463"/>
              <a:ext cx="101160" cy="99720"/>
            </p14:xfrm>
          </p:contentPart>
        </mc:Choice>
        <mc:Fallback xmlns="">
          <p:pic>
            <p:nvPicPr>
              <p:cNvPr id="70" name="잉크 69">
                <a:extLst>
                  <a:ext uri="{FF2B5EF4-FFF2-40B4-BE49-F238E27FC236}">
                    <a16:creationId xmlns:a16="http://schemas.microsoft.com/office/drawing/2014/main" id="{DF4BDE33-50E7-41A5-AA6F-204D59EF9B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77653" y="4519823"/>
                <a:ext cx="118800" cy="11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그룹 75">
            <a:extLst>
              <a:ext uri="{FF2B5EF4-FFF2-40B4-BE49-F238E27FC236}">
                <a16:creationId xmlns:a16="http://schemas.microsoft.com/office/drawing/2014/main" id="{352F8464-162D-4E26-AA98-73771DDFB237}"/>
              </a:ext>
            </a:extLst>
          </p:cNvPr>
          <p:cNvGrpSpPr/>
          <p:nvPr/>
        </p:nvGrpSpPr>
        <p:grpSpPr>
          <a:xfrm>
            <a:off x="6615173" y="4534583"/>
            <a:ext cx="210960" cy="132480"/>
            <a:chOff x="6615173" y="4534583"/>
            <a:chExt cx="21096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C931E2F-9BEE-475B-8A4B-357D54C71B6D}"/>
                    </a:ext>
                  </a:extLst>
                </p14:cNvPr>
                <p14:cNvContentPartPr/>
                <p14:nvPr/>
              </p14:nvContentPartPr>
              <p14:xfrm>
                <a:off x="6615173" y="4586063"/>
                <a:ext cx="16200" cy="5724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C931E2F-9BEE-475B-8A4B-357D54C71B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6173" y="4577423"/>
                  <a:ext cx="33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D0A463A-126E-40CA-B918-A3E8690C1313}"/>
                    </a:ext>
                  </a:extLst>
                </p14:cNvPr>
                <p14:cNvContentPartPr/>
                <p14:nvPr/>
              </p14:nvContentPartPr>
              <p14:xfrm>
                <a:off x="6681773" y="4619543"/>
                <a:ext cx="360" cy="4752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D0A463A-126E-40CA-B918-A3E8690C131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672773" y="4610543"/>
                  <a:ext cx="180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3E27F7DA-BD52-42B0-8154-25EB4D5183E2}"/>
                    </a:ext>
                  </a:extLst>
                </p14:cNvPr>
                <p14:cNvContentPartPr/>
                <p14:nvPr/>
              </p14:nvContentPartPr>
              <p14:xfrm>
                <a:off x="6719933" y="4534583"/>
                <a:ext cx="106200" cy="993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3E27F7DA-BD52-42B0-8154-25EB4D5183E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10933" y="4525583"/>
                  <a:ext cx="123840" cy="11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7D7690B8-EC91-4E70-9BBE-6A8F8B22EBC4}"/>
              </a:ext>
            </a:extLst>
          </p:cNvPr>
          <p:cNvGrpSpPr/>
          <p:nvPr/>
        </p:nvGrpSpPr>
        <p:grpSpPr>
          <a:xfrm>
            <a:off x="6846653" y="4514783"/>
            <a:ext cx="105840" cy="156960"/>
            <a:chOff x="6846653" y="4514783"/>
            <a:chExt cx="105840" cy="15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8E422A40-B1ED-4EA1-9821-F290EFB23E15}"/>
                    </a:ext>
                  </a:extLst>
                </p14:cNvPr>
                <p14:cNvContentPartPr/>
                <p14:nvPr/>
              </p14:nvContentPartPr>
              <p14:xfrm>
                <a:off x="6846653" y="4605143"/>
                <a:ext cx="63360" cy="5688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8E422A40-B1ED-4EA1-9821-F290EFB23E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37653" y="4596143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C67F59B-B814-441B-9313-D3ED60CF649E}"/>
                    </a:ext>
                  </a:extLst>
                </p14:cNvPr>
                <p14:cNvContentPartPr/>
                <p14:nvPr/>
              </p14:nvContentPartPr>
              <p14:xfrm>
                <a:off x="6915053" y="4514783"/>
                <a:ext cx="37440" cy="15696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C67F59B-B814-441B-9313-D3ED60CF649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06053" y="4505783"/>
                  <a:ext cx="5508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잉크 80">
                <a:extLst>
                  <a:ext uri="{FF2B5EF4-FFF2-40B4-BE49-F238E27FC236}">
                    <a16:creationId xmlns:a16="http://schemas.microsoft.com/office/drawing/2014/main" id="{AFABE80A-AF2D-46A2-AA92-F77EA5937530}"/>
                  </a:ext>
                </a:extLst>
              </p14:cNvPr>
              <p14:cNvContentPartPr/>
              <p14:nvPr/>
            </p14:nvContentPartPr>
            <p14:xfrm>
              <a:off x="6129173" y="4734743"/>
              <a:ext cx="788040" cy="81000"/>
            </p14:xfrm>
          </p:contentPart>
        </mc:Choice>
        <mc:Fallback xmlns="">
          <p:pic>
            <p:nvPicPr>
              <p:cNvPr id="81" name="잉크 80">
                <a:extLst>
                  <a:ext uri="{FF2B5EF4-FFF2-40B4-BE49-F238E27FC236}">
                    <a16:creationId xmlns:a16="http://schemas.microsoft.com/office/drawing/2014/main" id="{AFABE80A-AF2D-46A2-AA92-F77EA59375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20533" y="4725743"/>
                <a:ext cx="805680" cy="98640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TextBox 94">
            <a:extLst>
              <a:ext uri="{FF2B5EF4-FFF2-40B4-BE49-F238E27FC236}">
                <a16:creationId xmlns:a16="http://schemas.microsoft.com/office/drawing/2014/main" id="{FC9B0DA2-B6E3-4418-B37F-2000743B49B9}"/>
              </a:ext>
            </a:extLst>
          </p:cNvPr>
          <p:cNvSpPr txBox="1"/>
          <p:nvPr/>
        </p:nvSpPr>
        <p:spPr>
          <a:xfrm>
            <a:off x="6132683" y="4759537"/>
            <a:ext cx="921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4"/>
                </a:solidFill>
              </a:rPr>
              <a:t>Derivative</a:t>
            </a:r>
            <a:endParaRPr lang="ko-KR" altLang="en-US" sz="1200" dirty="0">
              <a:solidFill>
                <a:schemeClr val="accent4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BBED278-489E-4822-8CB7-E6311E2CFE7D}"/>
              </a:ext>
            </a:extLst>
          </p:cNvPr>
          <p:cNvSpPr txBox="1"/>
          <p:nvPr/>
        </p:nvSpPr>
        <p:spPr>
          <a:xfrm>
            <a:off x="5085228" y="4752044"/>
            <a:ext cx="1058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Learning rate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507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041633-C209-438B-A51F-5EB32F44A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AAF8F579-61BF-4D85-86BC-7409431E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example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31A16A7-77CC-FC55-4089-E9AD50ECD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altLang="ko-KR" b="0" dirty="0"/>
              <a:t>Neural network that can explain photos</a:t>
            </a:r>
          </a:p>
          <a:p>
            <a:endParaRPr lang="en-US" altLang="ko-KR" b="0" dirty="0"/>
          </a:p>
          <a:p>
            <a:r>
              <a:rPr lang="en-US" altLang="ko-KR" b="0" dirty="0"/>
              <a:t>Deep API learning : copy a file and save it to your destination path</a:t>
            </a:r>
          </a:p>
          <a:p>
            <a:endParaRPr lang="en-US" altLang="ko-KR" b="0" dirty="0"/>
          </a:p>
          <a:p>
            <a:r>
              <a:rPr lang="en-US" altLang="ko-KR" b="0" dirty="0"/>
              <a:t> Speech recognition : </a:t>
            </a:r>
            <a:r>
              <a:rPr lang="en-US" altLang="ko-KR" b="0" dirty="0" err="1"/>
              <a:t>youtube</a:t>
            </a:r>
            <a:r>
              <a:rPr lang="en-US" altLang="ko-KR" b="0" dirty="0"/>
              <a:t> subscription</a:t>
            </a:r>
          </a:p>
          <a:p>
            <a:endParaRPr lang="en-US" altLang="ko-KR" b="0" dirty="0"/>
          </a:p>
          <a:p>
            <a:r>
              <a:rPr lang="en-US" altLang="ko-KR" b="0" dirty="0"/>
              <a:t>AlphaGo</a:t>
            </a:r>
          </a:p>
          <a:p>
            <a:endParaRPr lang="en-US" altLang="ko-KR" b="0" dirty="0"/>
          </a:p>
          <a:p>
            <a:r>
              <a:rPr lang="en-US" altLang="ko-KR" b="0" dirty="0"/>
              <a:t>Facebook feed,</a:t>
            </a:r>
            <a:r>
              <a:rPr lang="ko-KR" altLang="en-US" b="0" dirty="0"/>
              <a:t> </a:t>
            </a:r>
            <a:r>
              <a:rPr lang="en-US" altLang="ko-KR" b="0" dirty="0"/>
              <a:t>google</a:t>
            </a:r>
            <a:r>
              <a:rPr lang="ko-KR" altLang="en-US" b="0" dirty="0"/>
              <a:t> </a:t>
            </a:r>
            <a:r>
              <a:rPr lang="en-US" altLang="ko-KR" b="0" dirty="0"/>
              <a:t>search, Netflix recommendation ., </a:t>
            </a:r>
            <a:r>
              <a:rPr lang="en-US" altLang="ko-KR" b="0" dirty="0" err="1"/>
              <a:t>etc</a:t>
            </a:r>
            <a:endParaRPr lang="en-US" altLang="ko-KR" b="0" dirty="0"/>
          </a:p>
        </p:txBody>
      </p:sp>
    </p:spTree>
    <p:extLst>
      <p:ext uri="{BB962C8B-B14F-4D97-AF65-F5344CB8AC3E}">
        <p14:creationId xmlns:p14="http://schemas.microsoft.com/office/powerpoint/2010/main" val="2964644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9-1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Neural Nets(NN) for XOR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2581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40FB63-E9F7-4C51-89EB-D094790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XOR using Neural Network (NN)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ACA24DB-C2C9-BB0D-DB3C-DC92B4AA1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095" y="1561839"/>
            <a:ext cx="6649378" cy="373432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DEF23D9-9F16-EA1E-F2C2-D96B0F543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73" y="2204864"/>
            <a:ext cx="3115110" cy="22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10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E875D8-6C9D-0F35-CE5F-72480F87929C}"/>
              </a:ext>
            </a:extLst>
          </p:cNvPr>
          <p:cNvSpPr/>
          <p:nvPr/>
        </p:nvSpPr>
        <p:spPr>
          <a:xfrm>
            <a:off x="3204795" y="1865203"/>
            <a:ext cx="648072" cy="12961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071756-5991-8D77-CDA0-4812B50C9881}"/>
              </a:ext>
            </a:extLst>
          </p:cNvPr>
          <p:cNvSpPr/>
          <p:nvPr/>
        </p:nvSpPr>
        <p:spPr>
          <a:xfrm>
            <a:off x="3204795" y="4005064"/>
            <a:ext cx="648072" cy="12961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26B081-8872-8C21-BD6A-3F22D8638FD4}"/>
              </a:ext>
            </a:extLst>
          </p:cNvPr>
          <p:cNvSpPr/>
          <p:nvPr/>
        </p:nvSpPr>
        <p:spPr>
          <a:xfrm>
            <a:off x="5869091" y="2945323"/>
            <a:ext cx="648072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01700C9-DD94-186A-7840-F209782835BC}"/>
              </a:ext>
            </a:extLst>
          </p:cNvPr>
          <p:cNvGrpSpPr/>
          <p:nvPr/>
        </p:nvGrpSpPr>
        <p:grpSpPr>
          <a:xfrm>
            <a:off x="1765848" y="2370968"/>
            <a:ext cx="321120" cy="214560"/>
            <a:chOff x="324741" y="1774525"/>
            <a:chExt cx="3211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ECDC5C6-C1B1-5842-30B0-ABEC18FD8162}"/>
                    </a:ext>
                  </a:extLst>
                </p14:cNvPr>
                <p14:cNvContentPartPr/>
                <p14:nvPr/>
              </p14:nvContentPartPr>
              <p14:xfrm>
                <a:off x="324741" y="1787845"/>
                <a:ext cx="163080" cy="150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ECDC5C6-C1B1-5842-30B0-ABEC18FD81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01" y="1778845"/>
                  <a:ext cx="18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5A312E3-04C5-8548-4F92-26C5D14C2874}"/>
                    </a:ext>
                  </a:extLst>
                </p14:cNvPr>
                <p14:cNvContentPartPr/>
                <p14:nvPr/>
              </p14:nvContentPartPr>
              <p14:xfrm>
                <a:off x="455421" y="1774525"/>
                <a:ext cx="136440" cy="124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5A312E3-04C5-8548-4F92-26C5D14C28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6781" y="1765525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5D30FAE-B067-A728-8FA9-E2822FF49B27}"/>
                    </a:ext>
                  </a:extLst>
                </p14:cNvPr>
                <p14:cNvContentPartPr/>
                <p14:nvPr/>
              </p14:nvContentPartPr>
              <p14:xfrm>
                <a:off x="645501" y="1855885"/>
                <a:ext cx="360" cy="133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5D30FAE-B067-A728-8FA9-E2822FF49B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6501" y="1846885"/>
                  <a:ext cx="180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0DE4414-92CF-285F-C895-772451578807}"/>
                  </a:ext>
                </a:extLst>
              </p14:cNvPr>
              <p14:cNvContentPartPr/>
              <p14:nvPr/>
            </p14:nvContentPartPr>
            <p14:xfrm>
              <a:off x="2395488" y="2425328"/>
              <a:ext cx="832680" cy="3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0DE4414-92CF-285F-C895-7724515788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6848" y="2416328"/>
                <a:ext cx="850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C052A830-18A1-43DB-8E27-5ED90527CC53}"/>
                  </a:ext>
                </a:extLst>
              </p14:cNvPr>
              <p14:cNvContentPartPr/>
              <p14:nvPr/>
            </p14:nvContentPartPr>
            <p14:xfrm>
              <a:off x="2690688" y="2398328"/>
              <a:ext cx="523080" cy="236592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C052A830-18A1-43DB-8E27-5ED90527CC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048" y="2389328"/>
                <a:ext cx="540720" cy="238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B5CCA71E-E789-1BDF-FB02-E348F6CDA8B2}"/>
              </a:ext>
            </a:extLst>
          </p:cNvPr>
          <p:cNvGrpSpPr/>
          <p:nvPr/>
        </p:nvGrpSpPr>
        <p:grpSpPr>
          <a:xfrm>
            <a:off x="1763688" y="2854088"/>
            <a:ext cx="1542240" cy="2130840"/>
            <a:chOff x="322581" y="2257645"/>
            <a:chExt cx="1542240" cy="21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E635A97-0B5F-058A-602B-7249607DF6FA}"/>
                    </a:ext>
                  </a:extLst>
                </p14:cNvPr>
                <p14:cNvContentPartPr/>
                <p14:nvPr/>
              </p14:nvContentPartPr>
              <p14:xfrm>
                <a:off x="322581" y="3938845"/>
                <a:ext cx="150120" cy="192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E635A97-0B5F-058A-602B-7249607DF6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941" y="3930205"/>
                  <a:ext cx="16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F3844DB-985C-607F-21C5-AB677CC40EF4}"/>
                    </a:ext>
                  </a:extLst>
                </p14:cNvPr>
                <p14:cNvContentPartPr/>
                <p14:nvPr/>
              </p14:nvContentPartPr>
              <p14:xfrm>
                <a:off x="442821" y="3912925"/>
                <a:ext cx="207360" cy="219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F3844DB-985C-607F-21C5-AB677CC40E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821" y="3903925"/>
                  <a:ext cx="22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56CF4E0-0867-62A1-A636-BA4B88195FA2}"/>
                    </a:ext>
                  </a:extLst>
                </p14:cNvPr>
                <p14:cNvContentPartPr/>
                <p14:nvPr/>
              </p14:nvContentPartPr>
              <p14:xfrm>
                <a:off x="680061" y="4040005"/>
                <a:ext cx="188280" cy="1706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56CF4E0-0867-62A1-A636-BA4B88195F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1061" y="4031005"/>
                  <a:ext cx="205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04F5B70-5FEE-32A4-99E4-36BA26376584}"/>
                    </a:ext>
                  </a:extLst>
                </p14:cNvPr>
                <p14:cNvContentPartPr/>
                <p14:nvPr/>
              </p14:nvContentPartPr>
              <p14:xfrm>
                <a:off x="1007661" y="2257645"/>
                <a:ext cx="857160" cy="18846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04F5B70-5FEE-32A4-99E4-36BA263765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9021" y="2249005"/>
                  <a:ext cx="87480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31022E8-9AB9-4974-4B2B-E186A819C9D7}"/>
                    </a:ext>
                  </a:extLst>
                </p14:cNvPr>
                <p14:cNvContentPartPr/>
                <p14:nvPr/>
              </p14:nvContentPartPr>
              <p14:xfrm>
                <a:off x="820101" y="4087165"/>
                <a:ext cx="209160" cy="140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31022E8-9AB9-4974-4B2B-E186A819C9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1461" y="4078525"/>
                  <a:ext cx="226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5E4214D-60F5-F55E-3972-C1FF4650825B}"/>
                    </a:ext>
                  </a:extLst>
                </p14:cNvPr>
                <p14:cNvContentPartPr/>
                <p14:nvPr/>
              </p14:nvContentPartPr>
              <p14:xfrm>
                <a:off x="1006941" y="4087885"/>
                <a:ext cx="765720" cy="300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5E4214D-60F5-F55E-3972-C1FF465082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7941" y="4079245"/>
                  <a:ext cx="78336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077F6DA6-BF62-5951-E0E9-C24317F71C03}"/>
                  </a:ext>
                </a:extLst>
              </p14:cNvPr>
              <p14:cNvContentPartPr/>
              <p14:nvPr/>
            </p14:nvContentPartPr>
            <p14:xfrm>
              <a:off x="3821088" y="2546288"/>
              <a:ext cx="160200" cy="1404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077F6DA6-BF62-5951-E0E9-C24317F71C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2448" y="2537288"/>
                <a:ext cx="1778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174CA560-E303-3BD5-19F6-75E91DAD4CD5}"/>
              </a:ext>
            </a:extLst>
          </p:cNvPr>
          <p:cNvGrpSpPr/>
          <p:nvPr/>
        </p:nvGrpSpPr>
        <p:grpSpPr>
          <a:xfrm>
            <a:off x="3992307" y="2275243"/>
            <a:ext cx="1860840" cy="876600"/>
            <a:chOff x="2551200" y="1678800"/>
            <a:chExt cx="1860840" cy="87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FB567F9-8B96-2D79-5CE4-FAB7B84E6AE3}"/>
                    </a:ext>
                  </a:extLst>
                </p14:cNvPr>
                <p14:cNvContentPartPr/>
                <p14:nvPr/>
              </p14:nvContentPartPr>
              <p14:xfrm>
                <a:off x="2691240" y="1836120"/>
                <a:ext cx="113040" cy="2224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FB567F9-8B96-2D79-5CE4-FAB7B84E6A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2240" y="1827120"/>
                  <a:ext cx="130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043EBB5-2468-9BB0-5686-CF6C0A2A1314}"/>
                    </a:ext>
                  </a:extLst>
                </p14:cNvPr>
                <p14:cNvContentPartPr/>
                <p14:nvPr/>
              </p14:nvContentPartPr>
              <p14:xfrm>
                <a:off x="2551200" y="1678800"/>
                <a:ext cx="392760" cy="5540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043EBB5-2468-9BB0-5686-CF6C0A2A13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2560" y="1670160"/>
                  <a:ext cx="4104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6683690-3C4C-DC85-6ED4-9E2BB7AD87FB}"/>
                    </a:ext>
                  </a:extLst>
                </p14:cNvPr>
                <p14:cNvContentPartPr/>
                <p14:nvPr/>
              </p14:nvContentPartPr>
              <p14:xfrm>
                <a:off x="2949000" y="1926840"/>
                <a:ext cx="1463040" cy="6285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6683690-3C4C-DC85-6ED4-9E2BB7AD87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0000" y="1918200"/>
                  <a:ext cx="1480680" cy="64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019A55B-AE43-D504-A277-2EFC6BABB870}"/>
              </a:ext>
            </a:extLst>
          </p:cNvPr>
          <p:cNvGrpSpPr/>
          <p:nvPr/>
        </p:nvGrpSpPr>
        <p:grpSpPr>
          <a:xfrm>
            <a:off x="3864147" y="3727843"/>
            <a:ext cx="1964880" cy="1031040"/>
            <a:chOff x="2423040" y="3131400"/>
            <a:chExt cx="1964880" cy="10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6053FDC-8A2A-20ED-63CC-3F3E44D9B112}"/>
                    </a:ext>
                  </a:extLst>
                </p14:cNvPr>
                <p14:cNvContentPartPr/>
                <p14:nvPr/>
              </p14:nvContentPartPr>
              <p14:xfrm>
                <a:off x="2423040" y="3983160"/>
                <a:ext cx="126360" cy="97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6053FDC-8A2A-20ED-63CC-3F3E44D9B1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14040" y="3974520"/>
                  <a:ext cx="144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5BBC2EE-8E97-1919-C229-AB6C7BC78644}"/>
                    </a:ext>
                  </a:extLst>
                </p14:cNvPr>
                <p14:cNvContentPartPr/>
                <p14:nvPr/>
              </p14:nvContentPartPr>
              <p14:xfrm>
                <a:off x="2641200" y="3829800"/>
                <a:ext cx="135000" cy="2419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5BBC2EE-8E97-1919-C229-AB6C7BC78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2560" y="3820800"/>
                  <a:ext cx="152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5155F77-A41B-93DE-64D1-BCBCDF293DAD}"/>
                    </a:ext>
                  </a:extLst>
                </p14:cNvPr>
                <p14:cNvContentPartPr/>
                <p14:nvPr/>
              </p14:nvContentPartPr>
              <p14:xfrm>
                <a:off x="2520960" y="3709560"/>
                <a:ext cx="383400" cy="4528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5155F77-A41B-93DE-64D1-BCBCDF293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1960" y="3700560"/>
                  <a:ext cx="401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47CFDB08-70C2-1D09-50F3-1B2B54031EF6}"/>
                    </a:ext>
                  </a:extLst>
                </p14:cNvPr>
                <p14:cNvContentPartPr/>
                <p14:nvPr/>
              </p14:nvContentPartPr>
              <p14:xfrm>
                <a:off x="2895720" y="3131400"/>
                <a:ext cx="1492200" cy="839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47CFDB08-70C2-1D09-50F3-1B2B54031E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86720" y="3122400"/>
                  <a:ext cx="1509840" cy="85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9C7BBD6D-1650-90A2-06B8-79AFA535BCC7}"/>
                  </a:ext>
                </a:extLst>
              </p14:cNvPr>
              <p14:cNvContentPartPr/>
              <p14:nvPr/>
            </p14:nvContentPartPr>
            <p14:xfrm>
              <a:off x="6523467" y="3359203"/>
              <a:ext cx="285120" cy="360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9C7BBD6D-1650-90A2-06B8-79AFA535BC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14467" y="3350563"/>
                <a:ext cx="30276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78EBE3FE-6A81-4829-3574-14253A375929}"/>
              </a:ext>
            </a:extLst>
          </p:cNvPr>
          <p:cNvGrpSpPr/>
          <p:nvPr/>
        </p:nvGrpSpPr>
        <p:grpSpPr>
          <a:xfrm>
            <a:off x="6843147" y="3079483"/>
            <a:ext cx="773280" cy="520560"/>
            <a:chOff x="5402040" y="2483040"/>
            <a:chExt cx="77328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E97D8DA-C632-3B6E-7E9E-D36A411EDBAC}"/>
                    </a:ext>
                  </a:extLst>
                </p14:cNvPr>
                <p14:cNvContentPartPr/>
                <p14:nvPr/>
              </p14:nvContentPartPr>
              <p14:xfrm>
                <a:off x="5491680" y="2597520"/>
                <a:ext cx="164520" cy="2620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E97D8DA-C632-3B6E-7E9E-D36A411EDB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2680" y="2588880"/>
                  <a:ext cx="182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CE99209-6FEC-2B1E-3283-5BA1025ED3C6}"/>
                    </a:ext>
                  </a:extLst>
                </p14:cNvPr>
                <p14:cNvContentPartPr/>
                <p14:nvPr/>
              </p14:nvContentPartPr>
              <p14:xfrm>
                <a:off x="5402040" y="2483040"/>
                <a:ext cx="397440" cy="5205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CE99209-6FEC-2B1E-3283-5BA1025ED3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3040" y="2474040"/>
                  <a:ext cx="415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13EB6EC-AF2B-3802-0341-C90048094850}"/>
                    </a:ext>
                  </a:extLst>
                </p14:cNvPr>
                <p14:cNvContentPartPr/>
                <p14:nvPr/>
              </p14:nvContentPartPr>
              <p14:xfrm>
                <a:off x="5813880" y="2708040"/>
                <a:ext cx="361440" cy="20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13EB6EC-AF2B-3802-0341-C900480948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04880" y="2699040"/>
                  <a:ext cx="3790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0CFB75-E500-F54B-8A25-1B6A59F80B08}"/>
              </a:ext>
            </a:extLst>
          </p:cNvPr>
          <p:cNvGrpSpPr/>
          <p:nvPr/>
        </p:nvGrpSpPr>
        <p:grpSpPr>
          <a:xfrm>
            <a:off x="7712187" y="3133843"/>
            <a:ext cx="213480" cy="474840"/>
            <a:chOff x="6271080" y="2537400"/>
            <a:chExt cx="2134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82F6D7C-D36D-96E4-09F5-5F5EB982F110}"/>
                    </a:ext>
                  </a:extLst>
                </p14:cNvPr>
                <p14:cNvContentPartPr/>
                <p14:nvPr/>
              </p14:nvContentPartPr>
              <p14:xfrm>
                <a:off x="6271080" y="2537400"/>
                <a:ext cx="207360" cy="3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82F6D7C-D36D-96E4-09F5-5F5EB982F1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62440" y="2528400"/>
                  <a:ext cx="22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6C81531-FEB4-B686-D2F8-7EE20D58716F}"/>
                    </a:ext>
                  </a:extLst>
                </p14:cNvPr>
                <p14:cNvContentPartPr/>
                <p14:nvPr/>
              </p14:nvContentPartPr>
              <p14:xfrm>
                <a:off x="6484200" y="2537400"/>
                <a:ext cx="360" cy="3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6C81531-FEB4-B686-D2F8-7EE20D5871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75560" y="2528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1E0C204-910A-0EF8-34D3-33F05CE8EB5B}"/>
                    </a:ext>
                  </a:extLst>
                </p14:cNvPr>
                <p14:cNvContentPartPr/>
                <p14:nvPr/>
              </p14:nvContentPartPr>
              <p14:xfrm>
                <a:off x="6309240" y="2598240"/>
                <a:ext cx="97200" cy="1299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1E0C204-910A-0EF8-34D3-33F05CE8EB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00240" y="2589600"/>
                  <a:ext cx="114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137B68A0-BD2D-6939-8504-96A60CC5AE19}"/>
                    </a:ext>
                  </a:extLst>
                </p14:cNvPr>
                <p14:cNvContentPartPr/>
                <p14:nvPr/>
              </p14:nvContentPartPr>
              <p14:xfrm>
                <a:off x="6434160" y="2613360"/>
                <a:ext cx="50400" cy="1173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137B68A0-BD2D-6939-8504-96A60CC5AE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5520" y="2604360"/>
                  <a:ext cx="68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B4780C-75A1-E201-B8C4-794D247E91BE}"/>
                    </a:ext>
                  </a:extLst>
                </p14:cNvPr>
                <p14:cNvContentPartPr/>
                <p14:nvPr/>
              </p14:nvContentPartPr>
              <p14:xfrm>
                <a:off x="6414720" y="2742960"/>
                <a:ext cx="24480" cy="2692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B4780C-75A1-E201-B8C4-794D247E91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5720" y="2733960"/>
                  <a:ext cx="4212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BF71184-1896-0759-3143-0083DDAAA194}"/>
              </a:ext>
            </a:extLst>
          </p:cNvPr>
          <p:cNvGrpSpPr/>
          <p:nvPr/>
        </p:nvGrpSpPr>
        <p:grpSpPr>
          <a:xfrm>
            <a:off x="2807940" y="863260"/>
            <a:ext cx="1747110" cy="477360"/>
            <a:chOff x="2807940" y="863260"/>
            <a:chExt cx="174711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0B918AB-9DA7-A690-A938-259DF39F2736}"/>
                    </a:ext>
                  </a:extLst>
                </p14:cNvPr>
                <p14:cNvContentPartPr/>
                <p14:nvPr/>
              </p14:nvContentPartPr>
              <p14:xfrm>
                <a:off x="2807940" y="1086435"/>
                <a:ext cx="126720" cy="1011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0B918AB-9DA7-A690-A938-259DF39F27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9300" y="1077435"/>
                  <a:ext cx="144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E6A67FD4-F973-5B37-8A6C-3E3075C4D746}"/>
                    </a:ext>
                  </a:extLst>
                </p14:cNvPr>
                <p14:cNvContentPartPr/>
                <p14:nvPr/>
              </p14:nvContentPartPr>
              <p14:xfrm>
                <a:off x="3028620" y="1085715"/>
                <a:ext cx="71280" cy="43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E6A67FD4-F973-5B37-8A6C-3E3075C4D7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980" y="1076715"/>
                  <a:ext cx="88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E546FD6-7E31-7ECE-2E28-1FA98E9D8443}"/>
                    </a:ext>
                  </a:extLst>
                </p14:cNvPr>
                <p14:cNvContentPartPr/>
                <p14:nvPr/>
              </p14:nvContentPartPr>
              <p14:xfrm>
                <a:off x="3009540" y="1132875"/>
                <a:ext cx="83880" cy="295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E546FD6-7E31-7ECE-2E28-1FA98E9D84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00900" y="1124235"/>
                  <a:ext cx="101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22B87F3B-F8E9-8E2A-4F31-0814E3DCF88A}"/>
                    </a:ext>
                  </a:extLst>
                </p14:cNvPr>
                <p14:cNvContentPartPr/>
                <p14:nvPr/>
              </p14:nvContentPartPr>
              <p14:xfrm>
                <a:off x="3200370" y="882340"/>
                <a:ext cx="99000" cy="6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22B87F3B-F8E9-8E2A-4F31-0814E3DCF8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91370" y="873340"/>
                  <a:ext cx="11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BF77E9F-CF22-D01D-B473-6098710A5693}"/>
                    </a:ext>
                  </a:extLst>
                </p14:cNvPr>
                <p14:cNvContentPartPr/>
                <p14:nvPr/>
              </p14:nvContentPartPr>
              <p14:xfrm>
                <a:off x="3194610" y="876220"/>
                <a:ext cx="138960" cy="4644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BF77E9F-CF22-D01D-B473-6098710A56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5610" y="867220"/>
                  <a:ext cx="156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732C7A-7C3A-4BDC-CED7-A5F178AED08A}"/>
                    </a:ext>
                  </a:extLst>
                </p14:cNvPr>
                <p14:cNvContentPartPr/>
                <p14:nvPr/>
              </p14:nvContentPartPr>
              <p14:xfrm>
                <a:off x="3384690" y="869740"/>
                <a:ext cx="74160" cy="128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732C7A-7C3A-4BDC-CED7-A5F178AED0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76050" y="861100"/>
                  <a:ext cx="9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5A65B4F-3D9C-CC37-3BC8-2BCDADD3F46B}"/>
                    </a:ext>
                  </a:extLst>
                </p14:cNvPr>
                <p14:cNvContentPartPr/>
                <p14:nvPr/>
              </p14:nvContentPartPr>
              <p14:xfrm>
                <a:off x="3378210" y="863260"/>
                <a:ext cx="82440" cy="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5A65B4F-3D9C-CC37-3BC8-2BCDADD3F4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9210" y="854620"/>
                  <a:ext cx="10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FA052780-89F5-CE8B-087A-1611BD48B9BD}"/>
                    </a:ext>
                  </a:extLst>
                </p14:cNvPr>
                <p14:cNvContentPartPr/>
                <p14:nvPr/>
              </p14:nvContentPartPr>
              <p14:xfrm>
                <a:off x="3387930" y="1155580"/>
                <a:ext cx="81720" cy="1292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FA052780-89F5-CE8B-087A-1611BD48B9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8930" y="1146580"/>
                  <a:ext cx="99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A30649-A72B-E704-E29D-864A8F98733B}"/>
                    </a:ext>
                  </a:extLst>
                </p14:cNvPr>
                <p14:cNvContentPartPr/>
                <p14:nvPr/>
              </p14:nvContentPartPr>
              <p14:xfrm>
                <a:off x="3384330" y="1130380"/>
                <a:ext cx="107640" cy="68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A30649-A72B-E704-E29D-864A8F9873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5690" y="1121380"/>
                  <a:ext cx="12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96FC4871-8D23-BE7C-8CE6-3E544052AE01}"/>
                    </a:ext>
                  </a:extLst>
                </p14:cNvPr>
                <p14:cNvContentPartPr/>
                <p14:nvPr/>
              </p14:nvContentPartPr>
              <p14:xfrm>
                <a:off x="3498450" y="869380"/>
                <a:ext cx="135360" cy="4680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96FC4871-8D23-BE7C-8CE6-3E544052AE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89810" y="860740"/>
                  <a:ext cx="1530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7BE1FE7-EF79-970B-32AE-0D6857191CBE}"/>
                    </a:ext>
                  </a:extLst>
                </p14:cNvPr>
                <p14:cNvContentPartPr/>
                <p14:nvPr/>
              </p14:nvContentPartPr>
              <p14:xfrm>
                <a:off x="3734610" y="1282660"/>
                <a:ext cx="50400" cy="324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7BE1FE7-EF79-970B-32AE-0D6857191C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25610" y="1273660"/>
                  <a:ext cx="6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D298A62-3EE8-C61B-79EC-72EEF2B0CBC3}"/>
                    </a:ext>
                  </a:extLst>
                </p14:cNvPr>
                <p14:cNvContentPartPr/>
                <p14:nvPr/>
              </p14:nvContentPartPr>
              <p14:xfrm>
                <a:off x="3879330" y="965140"/>
                <a:ext cx="19440" cy="2408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D298A62-3EE8-C61B-79EC-72EEF2B0CB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70690" y="956140"/>
                  <a:ext cx="37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3B7DF5A-0A50-8398-3520-27FC03B6ACE8}"/>
                    </a:ext>
                  </a:extLst>
                </p14:cNvPr>
                <p14:cNvContentPartPr/>
                <p14:nvPr/>
              </p14:nvContentPartPr>
              <p14:xfrm>
                <a:off x="3867450" y="1096180"/>
                <a:ext cx="103680" cy="1058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3B7DF5A-0A50-8398-3520-27FC03B6AC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8450" y="1087540"/>
                  <a:ext cx="121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E141847-0B1D-36CB-E736-4B1F79A638D5}"/>
                    </a:ext>
                  </a:extLst>
                </p14:cNvPr>
                <p14:cNvContentPartPr/>
                <p14:nvPr/>
              </p14:nvContentPartPr>
              <p14:xfrm>
                <a:off x="4051050" y="1072780"/>
                <a:ext cx="56880" cy="3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E141847-0B1D-36CB-E736-4B1F79A638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42050" y="1064140"/>
                  <a:ext cx="74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B04C80E-F938-FFAD-B1BD-10318ACC3739}"/>
                    </a:ext>
                  </a:extLst>
                </p14:cNvPr>
                <p14:cNvContentPartPr/>
                <p14:nvPr/>
              </p14:nvContentPartPr>
              <p14:xfrm>
                <a:off x="4038450" y="1104820"/>
                <a:ext cx="69480" cy="3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B04C80E-F938-FFAD-B1BD-10318ACC3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29450" y="1095820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71335D6-075D-FE34-9707-7A1EAF93B333}"/>
                    </a:ext>
                  </a:extLst>
                </p14:cNvPr>
                <p14:cNvContentPartPr/>
                <p14:nvPr/>
              </p14:nvContentPartPr>
              <p14:xfrm>
                <a:off x="4203330" y="1066660"/>
                <a:ext cx="76320" cy="3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71335D6-075D-FE34-9707-7A1EAF93B3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94690" y="1057660"/>
                  <a:ext cx="93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E03A3D5-2559-CB13-E774-EF06945FCE96}"/>
                    </a:ext>
                  </a:extLst>
                </p14:cNvPr>
                <p14:cNvContentPartPr/>
                <p14:nvPr/>
              </p14:nvContentPartPr>
              <p14:xfrm>
                <a:off x="4366050" y="946420"/>
                <a:ext cx="189000" cy="2689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E03A3D5-2559-CB13-E774-EF06945FCE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7050" y="937780"/>
                  <a:ext cx="20664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2E3ECC7-4660-EBF2-2A28-9679129D4B3B}"/>
              </a:ext>
            </a:extLst>
          </p:cNvPr>
          <p:cNvGrpSpPr/>
          <p:nvPr/>
        </p:nvGrpSpPr>
        <p:grpSpPr>
          <a:xfrm>
            <a:off x="2919120" y="5386800"/>
            <a:ext cx="2089920" cy="523000"/>
            <a:chOff x="2919120" y="5386800"/>
            <a:chExt cx="2089920" cy="5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0C688D87-3FC7-5811-4110-E0B7983B172E}"/>
                    </a:ext>
                  </a:extLst>
                </p14:cNvPr>
                <p14:cNvContentPartPr/>
                <p14:nvPr/>
              </p14:nvContentPartPr>
              <p14:xfrm>
                <a:off x="2919120" y="5550880"/>
                <a:ext cx="218520" cy="2343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0C688D87-3FC7-5811-4110-E0B7983B17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0480" y="5542240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74A2B20-A49C-3CE2-6A57-4A74250D48FC}"/>
                    </a:ext>
                  </a:extLst>
                </p14:cNvPr>
                <p14:cNvContentPartPr/>
                <p14:nvPr/>
              </p14:nvContentPartPr>
              <p14:xfrm>
                <a:off x="3276600" y="5613160"/>
                <a:ext cx="79560" cy="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74A2B20-A49C-3CE2-6A57-4A74250D48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67600" y="5604160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9430E09-096C-73AA-A912-7AB181954CBF}"/>
                    </a:ext>
                  </a:extLst>
                </p14:cNvPr>
                <p14:cNvContentPartPr/>
                <p14:nvPr/>
              </p14:nvContentPartPr>
              <p14:xfrm>
                <a:off x="3276600" y="5663920"/>
                <a:ext cx="73440" cy="3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9430E09-096C-73AA-A912-7AB181954C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67600" y="5654920"/>
                  <a:ext cx="91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D82E5F68-D550-DC68-89BB-708E0CA74273}"/>
                    </a:ext>
                  </a:extLst>
                </p14:cNvPr>
                <p14:cNvContentPartPr/>
                <p14:nvPr/>
              </p14:nvContentPartPr>
              <p14:xfrm>
                <a:off x="3530400" y="5422360"/>
                <a:ext cx="134640" cy="13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D82E5F68-D550-DC68-89BB-708E0CA742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1760" y="5413720"/>
                  <a:ext cx="152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85D6AE0-B5C8-BEB8-5D14-9052A08A2730}"/>
                    </a:ext>
                  </a:extLst>
                </p14:cNvPr>
                <p14:cNvContentPartPr/>
                <p14:nvPr/>
              </p14:nvContentPartPr>
              <p14:xfrm>
                <a:off x="3455520" y="5410120"/>
                <a:ext cx="201600" cy="4996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85D6AE0-B5C8-BEB8-5D14-9052A08A27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46880" y="5401120"/>
                  <a:ext cx="219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B50E8B5-A543-F9F5-E0E5-CA7C5C7D38E9}"/>
                    </a:ext>
                  </a:extLst>
                </p14:cNvPr>
                <p14:cNvContentPartPr/>
                <p14:nvPr/>
              </p14:nvContentPartPr>
              <p14:xfrm>
                <a:off x="3657600" y="5489040"/>
                <a:ext cx="124200" cy="126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B50E8B5-A543-F9F5-E0E5-CA7C5C7D38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8600" y="5480400"/>
                  <a:ext cx="141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206059D7-67B1-9335-D908-6C8010B49D03}"/>
                    </a:ext>
                  </a:extLst>
                </p14:cNvPr>
                <p14:cNvContentPartPr/>
                <p14:nvPr/>
              </p14:nvContentPartPr>
              <p14:xfrm>
                <a:off x="3802320" y="5389680"/>
                <a:ext cx="123840" cy="1522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206059D7-67B1-9335-D908-6C8010B49D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93320" y="5380680"/>
                  <a:ext cx="141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5DF4F2E-FB10-C193-366D-4D557DB27423}"/>
                    </a:ext>
                  </a:extLst>
                </p14:cNvPr>
                <p14:cNvContentPartPr/>
                <p14:nvPr/>
              </p14:nvContentPartPr>
              <p14:xfrm>
                <a:off x="3665160" y="5722320"/>
                <a:ext cx="83160" cy="3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5DF4F2E-FB10-C193-366D-4D557DB274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6160" y="571332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7C2B1CC8-20DE-F863-7FFC-367B826E6F06}"/>
                    </a:ext>
                  </a:extLst>
                </p14:cNvPr>
                <p14:cNvContentPartPr/>
                <p14:nvPr/>
              </p14:nvContentPartPr>
              <p14:xfrm>
                <a:off x="3847680" y="5661480"/>
                <a:ext cx="8280" cy="986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7C2B1CC8-20DE-F863-7FFC-367B826E6F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8680" y="5652840"/>
                  <a:ext cx="25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838299D-1197-45BD-7976-747CE5C39AB6}"/>
                    </a:ext>
                  </a:extLst>
                </p14:cNvPr>
                <p14:cNvContentPartPr/>
                <p14:nvPr/>
              </p14:nvContentPartPr>
              <p14:xfrm>
                <a:off x="3878640" y="5707200"/>
                <a:ext cx="360" cy="36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838299D-1197-45BD-7976-747CE5C39A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9640" y="5698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A531D977-685E-FDA3-79E0-12C7F30B6DFA}"/>
                    </a:ext>
                  </a:extLst>
                </p14:cNvPr>
                <p14:cNvContentPartPr/>
                <p14:nvPr/>
              </p14:nvContentPartPr>
              <p14:xfrm>
                <a:off x="3878280" y="5659680"/>
                <a:ext cx="85320" cy="23004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A531D977-685E-FDA3-79E0-12C7F30B6D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69640" y="5650680"/>
                  <a:ext cx="102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50AD7EB-46AA-BC46-7FEE-04CDAD5A920A}"/>
                    </a:ext>
                  </a:extLst>
                </p14:cNvPr>
                <p14:cNvContentPartPr/>
                <p14:nvPr/>
              </p14:nvContentPartPr>
              <p14:xfrm>
                <a:off x="4023360" y="5386800"/>
                <a:ext cx="170640" cy="50616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50AD7EB-46AA-BC46-7FEE-04CDAD5A92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4360" y="5377800"/>
                  <a:ext cx="1882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C43CA6B-D3C5-09F7-362A-AEF1FB46DB8C}"/>
                    </a:ext>
                  </a:extLst>
                </p14:cNvPr>
                <p14:cNvContentPartPr/>
                <p14:nvPr/>
              </p14:nvContentPartPr>
              <p14:xfrm>
                <a:off x="4411800" y="5463480"/>
                <a:ext cx="137160" cy="31176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C43CA6B-D3C5-09F7-362A-AEF1FB46DB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03160" y="5454480"/>
                  <a:ext cx="154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8BF3D38-BC0B-9C5E-DF8C-6F449FAE8859}"/>
                    </a:ext>
                  </a:extLst>
                </p14:cNvPr>
                <p14:cNvContentPartPr/>
                <p14:nvPr/>
              </p14:nvContentPartPr>
              <p14:xfrm>
                <a:off x="4617360" y="5592720"/>
                <a:ext cx="106560" cy="82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8BF3D38-BC0B-9C5E-DF8C-6F449FAE88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8720" y="5583720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B094D472-AD8C-51C5-A33C-145E3E89835F}"/>
                    </a:ext>
                  </a:extLst>
                </p14:cNvPr>
                <p14:cNvContentPartPr/>
                <p14:nvPr/>
              </p14:nvContentPartPr>
              <p14:xfrm>
                <a:off x="4655880" y="5631240"/>
                <a:ext cx="83520" cy="230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B094D472-AD8C-51C5-A33C-145E3E8983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46880" y="5622240"/>
                  <a:ext cx="101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329DD079-69B7-F815-FBB3-E49E437FFFB3}"/>
                    </a:ext>
                  </a:extLst>
                </p14:cNvPr>
                <p14:cNvContentPartPr/>
                <p14:nvPr/>
              </p14:nvContentPartPr>
              <p14:xfrm>
                <a:off x="4846320" y="5544840"/>
                <a:ext cx="162720" cy="1944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329DD079-69B7-F815-FBB3-E49E437FFF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37320" y="5536200"/>
                  <a:ext cx="1803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64C6C3CC-987C-4B40-A442-3E174DCA4104}"/>
              </a:ext>
            </a:extLst>
          </p:cNvPr>
          <p:cNvGrpSpPr/>
          <p:nvPr/>
        </p:nvGrpSpPr>
        <p:grpSpPr>
          <a:xfrm>
            <a:off x="5706330" y="2051020"/>
            <a:ext cx="853310" cy="453960"/>
            <a:chOff x="5706330" y="2051020"/>
            <a:chExt cx="85331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5DA50EF-387D-BB99-5E77-ADF50F7D0E23}"/>
                    </a:ext>
                  </a:extLst>
                </p14:cNvPr>
                <p14:cNvContentPartPr/>
                <p14:nvPr/>
              </p14:nvContentPartPr>
              <p14:xfrm>
                <a:off x="5706330" y="2267380"/>
                <a:ext cx="172800" cy="11556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5DA50EF-387D-BB99-5E77-ADF50F7D0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7330" y="2258380"/>
                  <a:ext cx="19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CA09B5F3-F673-9130-BFE8-EE8A1A2CB5E0}"/>
                    </a:ext>
                  </a:extLst>
                </p14:cNvPr>
                <p14:cNvContentPartPr/>
                <p14:nvPr/>
              </p14:nvContentPartPr>
              <p14:xfrm>
                <a:off x="5949690" y="2298700"/>
                <a:ext cx="83160" cy="3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CA09B5F3-F673-9130-BFE8-EE8A1A2CB5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41050" y="228970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E8494A54-F826-810B-E9D3-D9A1FEE04843}"/>
                    </a:ext>
                  </a:extLst>
                </p14:cNvPr>
                <p14:cNvContentPartPr/>
                <p14:nvPr/>
              </p14:nvContentPartPr>
              <p14:xfrm>
                <a:off x="5973810" y="2336860"/>
                <a:ext cx="67320" cy="36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E8494A54-F826-810B-E9D3-D9A1FEE048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4810" y="2327860"/>
                  <a:ext cx="84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850D2E80-3026-E287-E7EB-4F396E11EDC9}"/>
                    </a:ext>
                  </a:extLst>
                </p14:cNvPr>
                <p14:cNvContentPartPr/>
                <p14:nvPr/>
              </p14:nvContentPartPr>
              <p14:xfrm>
                <a:off x="6114930" y="2101420"/>
                <a:ext cx="83160" cy="68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850D2E80-3026-E287-E7EB-4F396E11ED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5930" y="2092780"/>
                  <a:ext cx="100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3445E79C-EB96-85E1-90AE-AFC75D920CB0}"/>
                    </a:ext>
                  </a:extLst>
                </p14:cNvPr>
                <p14:cNvContentPartPr/>
                <p14:nvPr/>
              </p14:nvContentPartPr>
              <p14:xfrm>
                <a:off x="6082530" y="2082700"/>
                <a:ext cx="88200" cy="3956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3445E79C-EB96-85E1-90AE-AFC75D920C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73890" y="2073700"/>
                  <a:ext cx="105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2CB9334E-7D43-077F-92DB-40896ABB3DA1}"/>
                    </a:ext>
                  </a:extLst>
                </p14:cNvPr>
                <p14:cNvContentPartPr/>
                <p14:nvPr/>
              </p14:nvContentPartPr>
              <p14:xfrm>
                <a:off x="6178290" y="2159020"/>
                <a:ext cx="88920" cy="36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2CB9334E-7D43-077F-92DB-40896ABB3D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69650" y="2150020"/>
                  <a:ext cx="10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D616A193-A71E-08F6-2262-C2B9B74C22EB}"/>
                    </a:ext>
                  </a:extLst>
                </p14:cNvPr>
                <p14:cNvContentPartPr/>
                <p14:nvPr/>
              </p14:nvContentPartPr>
              <p14:xfrm>
                <a:off x="6337050" y="2101780"/>
                <a:ext cx="360" cy="8280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D616A193-A71E-08F6-2262-C2B9B74C22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28050" y="2092780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D9D204B-6673-D519-BE46-6770C8166299}"/>
                    </a:ext>
                  </a:extLst>
                </p14:cNvPr>
                <p14:cNvContentPartPr/>
                <p14:nvPr/>
              </p14:nvContentPartPr>
              <p14:xfrm>
                <a:off x="6381330" y="2082700"/>
                <a:ext cx="6840" cy="687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D9D204B-6673-D519-BE46-6770C81662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2690" y="2073700"/>
                  <a:ext cx="24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90CC282-0C56-2C44-8703-2A34A9D7CC72}"/>
                    </a:ext>
                  </a:extLst>
                </p14:cNvPr>
                <p14:cNvContentPartPr/>
                <p14:nvPr/>
              </p14:nvContentPartPr>
              <p14:xfrm>
                <a:off x="6159210" y="2355580"/>
                <a:ext cx="85680" cy="3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90CC282-0C56-2C44-8703-2A34A9D7CC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50210" y="2346940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D3B39E6D-EBEB-2446-7CCB-54B4D80EBA87}"/>
                    </a:ext>
                  </a:extLst>
                </p14:cNvPr>
                <p14:cNvContentPartPr/>
                <p14:nvPr/>
              </p14:nvContentPartPr>
              <p14:xfrm>
                <a:off x="6305370" y="2317420"/>
                <a:ext cx="360" cy="626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D3B39E6D-EBEB-2446-7CCB-54B4D80EBA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96370" y="2308780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4211486-EB8C-2FF5-82A9-DD64D27BB223}"/>
                    </a:ext>
                  </a:extLst>
                </p14:cNvPr>
                <p14:cNvContentPartPr/>
                <p14:nvPr/>
              </p14:nvContentPartPr>
              <p14:xfrm>
                <a:off x="6356130" y="2298700"/>
                <a:ext cx="360" cy="820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4211486-EB8C-2FF5-82A9-DD64D27BB22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47490" y="2289700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4EC75C6A-53A3-7931-60C5-5BF1ED7A558F}"/>
                    </a:ext>
                  </a:extLst>
                </p14:cNvPr>
                <p14:cNvContentPartPr/>
                <p14:nvPr/>
              </p14:nvContentPartPr>
              <p14:xfrm>
                <a:off x="6349650" y="2051020"/>
                <a:ext cx="167760" cy="45396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4EC75C6A-53A3-7931-60C5-5BF1ED7A55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40650" y="2042020"/>
                  <a:ext cx="185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7085A4D1-F09E-BE69-2A28-B2A81B0B5E56}"/>
                    </a:ext>
                  </a:extLst>
                </p14:cNvPr>
                <p14:cNvContentPartPr/>
                <p14:nvPr/>
              </p14:nvContentPartPr>
              <p14:xfrm>
                <a:off x="6546320" y="2374660"/>
                <a:ext cx="13320" cy="5508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7085A4D1-F09E-BE69-2A28-B2A81B0B5E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37680" y="2365660"/>
                  <a:ext cx="309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D667248-6B1E-B953-7A31-47C1C4FC5A83}"/>
              </a:ext>
            </a:extLst>
          </p:cNvPr>
          <p:cNvGrpSpPr/>
          <p:nvPr/>
        </p:nvGrpSpPr>
        <p:grpSpPr>
          <a:xfrm>
            <a:off x="6648200" y="2003500"/>
            <a:ext cx="406800" cy="318960"/>
            <a:chOff x="6648200" y="2003500"/>
            <a:chExt cx="4068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5B4A234D-047E-55F1-B5FC-7A143B581E32}"/>
                    </a:ext>
                  </a:extLst>
                </p14:cNvPr>
                <p14:cNvContentPartPr/>
                <p14:nvPr/>
              </p14:nvContentPartPr>
              <p14:xfrm>
                <a:off x="6648200" y="2003500"/>
                <a:ext cx="109800" cy="31896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5B4A234D-047E-55F1-B5FC-7A143B581E3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39200" y="1994500"/>
                  <a:ext cx="127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77C4620-0234-D44C-2E2C-91987E6EA22D}"/>
                    </a:ext>
                  </a:extLst>
                </p14:cNvPr>
                <p14:cNvContentPartPr/>
                <p14:nvPr/>
              </p14:nvContentPartPr>
              <p14:xfrm>
                <a:off x="6813440" y="2132740"/>
                <a:ext cx="63360" cy="201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77C4620-0234-D44C-2E2C-91987E6EA2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04800" y="2123740"/>
                  <a:ext cx="81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9EB0588C-D99A-331A-EB28-B59668F096D1}"/>
                    </a:ext>
                  </a:extLst>
                </p14:cNvPr>
                <p14:cNvContentPartPr/>
                <p14:nvPr/>
              </p14:nvContentPartPr>
              <p14:xfrm>
                <a:off x="6839000" y="2203300"/>
                <a:ext cx="30240" cy="3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9EB0588C-D99A-331A-EB28-B59668F096D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30000" y="2194300"/>
                  <a:ext cx="47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B37078E7-398E-635C-3760-BBBF5A68AA9B}"/>
                    </a:ext>
                  </a:extLst>
                </p14:cNvPr>
                <p14:cNvContentPartPr/>
                <p14:nvPr/>
              </p14:nvContentPartPr>
              <p14:xfrm>
                <a:off x="6936920" y="2031940"/>
                <a:ext cx="118080" cy="2282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B37078E7-398E-635C-3760-BBBF5A68AA9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28280" y="2022940"/>
                  <a:ext cx="135720" cy="24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6890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47A7AF-EE5B-A3FE-F90D-6979C62C2397}"/>
              </a:ext>
            </a:extLst>
          </p:cNvPr>
          <p:cNvGrpSpPr/>
          <p:nvPr/>
        </p:nvGrpSpPr>
        <p:grpSpPr>
          <a:xfrm>
            <a:off x="827584" y="620688"/>
            <a:ext cx="2556284" cy="1800200"/>
            <a:chOff x="1763688" y="863260"/>
            <a:chExt cx="6161979" cy="5046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DE875D8-6C9D-0F35-CE5F-72480F87929C}"/>
                </a:ext>
              </a:extLst>
            </p:cNvPr>
            <p:cNvSpPr/>
            <p:nvPr/>
          </p:nvSpPr>
          <p:spPr>
            <a:xfrm>
              <a:off x="3204795" y="1865203"/>
              <a:ext cx="648072" cy="12961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9071756-5991-8D77-CDA0-4812B50C9881}"/>
                </a:ext>
              </a:extLst>
            </p:cNvPr>
            <p:cNvSpPr/>
            <p:nvPr/>
          </p:nvSpPr>
          <p:spPr>
            <a:xfrm>
              <a:off x="3204795" y="4005064"/>
              <a:ext cx="648072" cy="12961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E26B081-8872-8C21-BD6A-3F22D8638FD4}"/>
                </a:ext>
              </a:extLst>
            </p:cNvPr>
            <p:cNvSpPr/>
            <p:nvPr/>
          </p:nvSpPr>
          <p:spPr>
            <a:xfrm>
              <a:off x="5869091" y="2945323"/>
              <a:ext cx="648072" cy="129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1700C9-DD94-186A-7840-F209782835BC}"/>
                </a:ext>
              </a:extLst>
            </p:cNvPr>
            <p:cNvGrpSpPr/>
            <p:nvPr/>
          </p:nvGrpSpPr>
          <p:grpSpPr>
            <a:xfrm>
              <a:off x="1765848" y="2370968"/>
              <a:ext cx="321120" cy="214560"/>
              <a:chOff x="324741" y="1774525"/>
              <a:chExt cx="321120" cy="214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6ECDC5C6-C1B1-5842-30B0-ABEC18FD8162}"/>
                      </a:ext>
                    </a:extLst>
                  </p14:cNvPr>
                  <p14:cNvContentPartPr/>
                  <p14:nvPr/>
                </p14:nvContentPartPr>
                <p14:xfrm>
                  <a:off x="324741" y="1787845"/>
                  <a:ext cx="163080" cy="150120"/>
                </p14:xfrm>
              </p:contentPart>
            </mc:Choice>
            <mc:Fallback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6ECDC5C6-C1B1-5842-30B0-ABEC18FD816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3170" y="1762657"/>
                    <a:ext cx="205360" cy="199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75A312E3-04C5-8548-4F92-26C5D14C2874}"/>
                      </a:ext>
                    </a:extLst>
                  </p14:cNvPr>
                  <p14:cNvContentPartPr/>
                  <p14:nvPr/>
                </p14:nvContentPartPr>
                <p14:xfrm>
                  <a:off x="455421" y="1774525"/>
                  <a:ext cx="136440" cy="124920"/>
                </p14:xfrm>
              </p:contentPart>
            </mc:Choice>
            <mc:Fallback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75A312E3-04C5-8548-4F92-26C5D14C287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3832" y="1749340"/>
                    <a:ext cx="178754" cy="174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75D30FAE-B067-A728-8FA9-E2822FF49B27}"/>
                      </a:ext>
                    </a:extLst>
                  </p14:cNvPr>
                  <p14:cNvContentPartPr/>
                  <p14:nvPr/>
                </p14:nvContentPartPr>
                <p14:xfrm>
                  <a:off x="645501" y="1855885"/>
                  <a:ext cx="360" cy="133200"/>
                </p14:xfrm>
              </p:contentPart>
            </mc:Choice>
            <mc:Fallback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75D30FAE-B067-A728-8FA9-E2822FF49B2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36501" y="1830847"/>
                    <a:ext cx="18000" cy="18227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0DE4414-92CF-285F-C895-772451578807}"/>
                    </a:ext>
                  </a:extLst>
                </p14:cNvPr>
                <p14:cNvContentPartPr/>
                <p14:nvPr/>
              </p14:nvContentPartPr>
              <p14:xfrm>
                <a:off x="2395488" y="2425328"/>
                <a:ext cx="832680" cy="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0DE4414-92CF-285F-C895-7724515788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804" y="2416328"/>
                  <a:ext cx="875181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052A830-18A1-43DB-8E27-5ED90527CC53}"/>
                    </a:ext>
                  </a:extLst>
                </p14:cNvPr>
                <p14:cNvContentPartPr/>
                <p14:nvPr/>
              </p14:nvContentPartPr>
              <p14:xfrm>
                <a:off x="2690688" y="2398328"/>
                <a:ext cx="523080" cy="23659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052A830-18A1-43DB-8E27-5ED90527CC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9001" y="2373105"/>
                  <a:ext cx="565586" cy="24153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5CCA71E-E789-1BDF-FB02-E348F6CDA8B2}"/>
                </a:ext>
              </a:extLst>
            </p:cNvPr>
            <p:cNvGrpSpPr/>
            <p:nvPr/>
          </p:nvGrpSpPr>
          <p:grpSpPr>
            <a:xfrm>
              <a:off x="1763688" y="2854088"/>
              <a:ext cx="1542240" cy="2130840"/>
              <a:chOff x="322581" y="2257645"/>
              <a:chExt cx="1542240" cy="213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2E635A97-0B5F-058A-602B-7249607DF6FA}"/>
                      </a:ext>
                    </a:extLst>
                  </p14:cNvPr>
                  <p14:cNvContentPartPr/>
                  <p14:nvPr/>
                </p14:nvContentPartPr>
                <p14:xfrm>
                  <a:off x="322581" y="3938845"/>
                  <a:ext cx="150120" cy="192240"/>
                </p14:xfrm>
              </p:contentPart>
            </mc:Choice>
            <mc:Fallback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2E635A97-0B5F-058A-602B-7249607DF6F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01012" y="3913683"/>
                    <a:ext cx="192395" cy="241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2F3844DB-985C-607F-21C5-AB677CC40EF4}"/>
                      </a:ext>
                    </a:extLst>
                  </p14:cNvPr>
                  <p14:cNvContentPartPr/>
                  <p14:nvPr/>
                </p14:nvContentPartPr>
                <p14:xfrm>
                  <a:off x="442821" y="3912925"/>
                  <a:ext cx="207360" cy="219600"/>
                </p14:xfrm>
              </p:contentPart>
            </mc:Choice>
            <mc:Fallback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2F3844DB-985C-607F-21C5-AB677CC40EF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21131" y="3887742"/>
                    <a:ext cx="249873" cy="26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956CF4E0-0867-62A1-A636-BA4B88195FA2}"/>
                      </a:ext>
                    </a:extLst>
                  </p14:cNvPr>
                  <p14:cNvContentPartPr/>
                  <p14:nvPr/>
                </p14:nvContentPartPr>
                <p14:xfrm>
                  <a:off x="680061" y="4040005"/>
                  <a:ext cx="188280" cy="170640"/>
                </p14:xfrm>
              </p:contentPart>
            </mc:Choice>
            <mc:Fallback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956CF4E0-0867-62A1-A636-BA4B88195FA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58370" y="4014911"/>
                    <a:ext cx="230795" cy="21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A04F5B70-5FEE-32A4-99E4-36BA26376584}"/>
                      </a:ext>
                    </a:extLst>
                  </p14:cNvPr>
                  <p14:cNvContentPartPr/>
                  <p14:nvPr/>
                </p14:nvContentPartPr>
                <p14:xfrm>
                  <a:off x="1007661" y="2257645"/>
                  <a:ext cx="857160" cy="1884600"/>
                </p14:xfrm>
              </p:contentPart>
            </mc:Choice>
            <mc:Fallback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A04F5B70-5FEE-32A4-99E4-36BA2637658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85972" y="2232423"/>
                    <a:ext cx="899671" cy="1934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831022E8-9AB9-4974-4B2B-E186A819C9D7}"/>
                      </a:ext>
                    </a:extLst>
                  </p14:cNvPr>
                  <p14:cNvContentPartPr/>
                  <p14:nvPr/>
                </p14:nvContentPartPr>
                <p14:xfrm>
                  <a:off x="820101" y="4087165"/>
                  <a:ext cx="209160" cy="14040"/>
                </p14:xfrm>
              </p:contentPart>
            </mc:Choice>
            <mc:Fallback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831022E8-9AB9-4974-4B2B-E186A819C9D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8494" y="4063765"/>
                    <a:ext cx="251511" cy="59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D5E4214D-60F5-F55E-3972-C1FF4650825B}"/>
                      </a:ext>
                    </a:extLst>
                  </p14:cNvPr>
                  <p14:cNvContentPartPr/>
                  <p14:nvPr/>
                </p14:nvContentPartPr>
                <p14:xfrm>
                  <a:off x="1006941" y="4087885"/>
                  <a:ext cx="765720" cy="300600"/>
                </p14:xfrm>
              </p:contentPart>
            </mc:Choice>
            <mc:Fallback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D5E4214D-60F5-F55E-3972-C1FF4650825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85261" y="4062667"/>
                    <a:ext cx="808212" cy="35002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77F6DA6-BF62-5951-E0E9-C24317F71C03}"/>
                    </a:ext>
                  </a:extLst>
                </p14:cNvPr>
                <p14:cNvContentPartPr/>
                <p14:nvPr/>
              </p14:nvContentPartPr>
              <p14:xfrm>
                <a:off x="3821088" y="2546288"/>
                <a:ext cx="160200" cy="140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77F6DA6-BF62-5951-E0E9-C24317F71C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9439" y="2522888"/>
                  <a:ext cx="202631" cy="5990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4CA560-E303-3BD5-19F6-75E91DAD4CD5}"/>
                </a:ext>
              </a:extLst>
            </p:cNvPr>
            <p:cNvGrpSpPr/>
            <p:nvPr/>
          </p:nvGrpSpPr>
          <p:grpSpPr>
            <a:xfrm>
              <a:off x="3992307" y="2275243"/>
              <a:ext cx="1860840" cy="876600"/>
              <a:chOff x="2551200" y="1678800"/>
              <a:chExt cx="1860840" cy="876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EFB567F9-8B96-2D79-5CE4-FAB7B84E6AE3}"/>
                      </a:ext>
                    </a:extLst>
                  </p14:cNvPr>
                  <p14:cNvContentPartPr/>
                  <p14:nvPr/>
                </p14:nvContentPartPr>
                <p14:xfrm>
                  <a:off x="2691240" y="1836120"/>
                  <a:ext cx="113040" cy="222480"/>
                </p14:xfrm>
              </p:contentPart>
            </mc:Choice>
            <mc:Fallback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EFB567F9-8B96-2D79-5CE4-FAB7B84E6AE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669667" y="1810953"/>
                    <a:ext cx="155322" cy="271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1043EBB5-2468-9BB0-5686-CF6C0A2A1314}"/>
                      </a:ext>
                    </a:extLst>
                  </p14:cNvPr>
                  <p14:cNvContentPartPr/>
                  <p14:nvPr/>
                </p14:nvContentPartPr>
                <p14:xfrm>
                  <a:off x="2551200" y="1678800"/>
                  <a:ext cx="392760" cy="554040"/>
                </p14:xfrm>
              </p:contentPart>
            </mc:Choice>
            <mc:Fallback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1043EBB5-2468-9BB0-5686-CF6C0A2A13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529525" y="1653616"/>
                    <a:ext cx="435244" cy="6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6683690-3C4C-DC85-6ED4-9E2BB7AD87FB}"/>
                      </a:ext>
                    </a:extLst>
                  </p14:cNvPr>
                  <p14:cNvContentPartPr/>
                  <p14:nvPr/>
                </p14:nvContentPartPr>
                <p14:xfrm>
                  <a:off x="2949000" y="1926840"/>
                  <a:ext cx="1463040" cy="628560"/>
                </p14:xfrm>
              </p:contentPart>
            </mc:Choice>
            <mc:Fallback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6683690-3C4C-DC85-6ED4-9E2BB7AD87F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927306" y="1901617"/>
                    <a:ext cx="1505560" cy="6779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019A55B-AE43-D504-A277-2EFC6BABB870}"/>
                </a:ext>
              </a:extLst>
            </p:cNvPr>
            <p:cNvGrpSpPr/>
            <p:nvPr/>
          </p:nvGrpSpPr>
          <p:grpSpPr>
            <a:xfrm>
              <a:off x="3864147" y="3727843"/>
              <a:ext cx="1964880" cy="1031040"/>
              <a:chOff x="2423040" y="3131400"/>
              <a:chExt cx="1964880" cy="103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26053FDC-8A2A-20ED-63CC-3F3E44D9B112}"/>
                      </a:ext>
                    </a:extLst>
                  </p14:cNvPr>
                  <p14:cNvContentPartPr/>
                  <p14:nvPr/>
                </p14:nvContentPartPr>
                <p14:xfrm>
                  <a:off x="2423040" y="3983160"/>
                  <a:ext cx="126360" cy="9720"/>
                </p14:xfrm>
              </p:contentPart>
            </mc:Choice>
            <mc:Fallback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26053FDC-8A2A-20ED-63CC-3F3E44D9B11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401403" y="3958860"/>
                    <a:ext cx="168768" cy="57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25BBC2EE-8E97-1919-C229-AB6C7BC78644}"/>
                      </a:ext>
                    </a:extLst>
                  </p14:cNvPr>
                  <p14:cNvContentPartPr/>
                  <p14:nvPr/>
                </p14:nvContentPartPr>
                <p14:xfrm>
                  <a:off x="2641200" y="3829800"/>
                  <a:ext cx="135000" cy="241920"/>
                </p14:xfrm>
              </p:contentPart>
            </mc:Choice>
            <mc:Fallback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25BBC2EE-8E97-1919-C229-AB6C7BC7864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619565" y="3804600"/>
                    <a:ext cx="177404" cy="291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F5155F77-A41B-93DE-64D1-BCBCDF293DAD}"/>
                      </a:ext>
                    </a:extLst>
                  </p14:cNvPr>
                  <p14:cNvContentPartPr/>
                  <p14:nvPr/>
                </p14:nvContentPartPr>
                <p14:xfrm>
                  <a:off x="2520960" y="3709560"/>
                  <a:ext cx="383400" cy="452880"/>
                </p14:xfrm>
              </p:contentPart>
            </mc:Choice>
            <mc:Fallback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F5155F77-A41B-93DE-64D1-BCBCDF293DA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499323" y="3684344"/>
                    <a:ext cx="425808" cy="50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47CFDB08-70C2-1D09-50F3-1B2B54031EF6}"/>
                      </a:ext>
                    </a:extLst>
                  </p14:cNvPr>
                  <p14:cNvContentPartPr/>
                  <p14:nvPr/>
                </p14:nvContentPartPr>
                <p14:xfrm>
                  <a:off x="2895720" y="3131400"/>
                  <a:ext cx="1492200" cy="839880"/>
                </p14:xfrm>
              </p:contentPart>
            </mc:Choice>
            <mc:Fallback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47CFDB08-70C2-1D09-50F3-1B2B54031EF6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874031" y="3106194"/>
                    <a:ext cx="1534710" cy="8892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C7BBD6D-1650-90A2-06B8-79AFA535BCC7}"/>
                    </a:ext>
                  </a:extLst>
                </p14:cNvPr>
                <p14:cNvContentPartPr/>
                <p14:nvPr/>
              </p14:nvContentPartPr>
              <p14:xfrm>
                <a:off x="6523467" y="3359203"/>
                <a:ext cx="285120" cy="36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C7BBD6D-1650-90A2-06B8-79AFA535BC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01801" y="3336703"/>
                  <a:ext cx="327585" cy="477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8EBE3FE-6A81-4829-3574-14253A375929}"/>
                </a:ext>
              </a:extLst>
            </p:cNvPr>
            <p:cNvGrpSpPr/>
            <p:nvPr/>
          </p:nvGrpSpPr>
          <p:grpSpPr>
            <a:xfrm>
              <a:off x="6843147" y="3079483"/>
              <a:ext cx="773280" cy="520560"/>
              <a:chOff x="5402040" y="2483040"/>
              <a:chExt cx="773280" cy="52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E97D8DA-C632-3B6E-7E9E-D36A411EDBAC}"/>
                      </a:ext>
                    </a:extLst>
                  </p14:cNvPr>
                  <p14:cNvContentPartPr/>
                  <p14:nvPr/>
                </p14:nvContentPartPr>
                <p14:xfrm>
                  <a:off x="5491680" y="2597520"/>
                  <a:ext cx="164520" cy="262080"/>
                </p14:xfrm>
              </p:contentPart>
            </mc:Choice>
            <mc:Fallback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E97D8DA-C632-3B6E-7E9E-D36A411EDBA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470033" y="2572320"/>
                    <a:ext cx="206949" cy="311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1CE99209-6FEC-2B1E-3283-5BA1025ED3C6}"/>
                      </a:ext>
                    </a:extLst>
                  </p14:cNvPr>
                  <p14:cNvContentPartPr/>
                  <p14:nvPr/>
                </p14:nvContentPartPr>
                <p14:xfrm>
                  <a:off x="5402040" y="2483040"/>
                  <a:ext cx="397440" cy="520560"/>
                </p14:xfrm>
              </p:contentPart>
            </mc:Choice>
            <mc:Fallback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1CE99209-6FEC-2B1E-3283-5BA1025ED3C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0393" y="2457819"/>
                    <a:ext cx="439868" cy="5699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713EB6EC-AF2B-3802-0341-C90048094850}"/>
                      </a:ext>
                    </a:extLst>
                  </p14:cNvPr>
                  <p14:cNvContentPartPr/>
                  <p14:nvPr/>
                </p14:nvContentPartPr>
                <p14:xfrm>
                  <a:off x="5813880" y="2708040"/>
                  <a:ext cx="361440" cy="20880"/>
                </p14:xfrm>
              </p:contentPart>
            </mc:Choice>
            <mc:Fallback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713EB6EC-AF2B-3802-0341-C9004809485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792211" y="2683183"/>
                    <a:ext cx="403911" cy="6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A0CFB75-E500-F54B-8A25-1B6A59F80B08}"/>
                </a:ext>
              </a:extLst>
            </p:cNvPr>
            <p:cNvGrpSpPr/>
            <p:nvPr/>
          </p:nvGrpSpPr>
          <p:grpSpPr>
            <a:xfrm>
              <a:off x="7712187" y="3133843"/>
              <a:ext cx="213480" cy="474840"/>
              <a:chOff x="6271080" y="2537400"/>
              <a:chExt cx="213480" cy="474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682F6D7C-D36D-96E4-09F5-5F5EB982F110}"/>
                      </a:ext>
                    </a:extLst>
                  </p14:cNvPr>
                  <p14:cNvContentPartPr/>
                  <p14:nvPr/>
                </p14:nvContentPartPr>
                <p14:xfrm>
                  <a:off x="6271080" y="2537400"/>
                  <a:ext cx="207360" cy="360"/>
                </p14:xfrm>
              </p:contentPart>
            </mc:Choice>
            <mc:Fallback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682F6D7C-D36D-96E4-09F5-5F5EB982F11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249480" y="2528400"/>
                    <a:ext cx="24969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96C81531-FEB4-B686-D2F8-7EE20D58716F}"/>
                      </a:ext>
                    </a:extLst>
                  </p14:cNvPr>
                  <p14:cNvContentPartPr/>
                  <p14:nvPr/>
                </p14:nvContentPartPr>
                <p14:xfrm>
                  <a:off x="6484200" y="2537400"/>
                  <a:ext cx="360" cy="360"/>
                </p14:xfrm>
              </p:contentPart>
            </mc:Choice>
            <mc:Fallback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96C81531-FEB4-B686-D2F8-7EE20D58716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475200" y="25284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C1E0C204-910A-0EF8-34D3-33F05CE8EB5B}"/>
                      </a:ext>
                    </a:extLst>
                  </p14:cNvPr>
                  <p14:cNvContentPartPr/>
                  <p14:nvPr/>
                </p14:nvContentPartPr>
                <p14:xfrm>
                  <a:off x="6309240" y="2598240"/>
                  <a:ext cx="97200" cy="129960"/>
                </p14:xfrm>
              </p:contentPart>
            </mc:Choice>
            <mc:Fallback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C1E0C204-910A-0EF8-34D3-33F05CE8EB5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287736" y="2573054"/>
                    <a:ext cx="139349" cy="17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137B68A0-BD2D-6939-8504-96A60CC5AE19}"/>
                      </a:ext>
                    </a:extLst>
                  </p14:cNvPr>
                  <p14:cNvContentPartPr/>
                  <p14:nvPr/>
                </p14:nvContentPartPr>
                <p14:xfrm>
                  <a:off x="6434160" y="2613360"/>
                  <a:ext cx="50400" cy="117360"/>
                </p14:xfrm>
              </p:contentPart>
            </mc:Choice>
            <mc:Fallback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137B68A0-BD2D-6939-8504-96A60CC5AE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12804" y="2588283"/>
                    <a:ext cx="92258" cy="166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0EB4780C-75A1-E201-B8C4-794D247E91BE}"/>
                      </a:ext>
                    </a:extLst>
                  </p14:cNvPr>
                  <p14:cNvContentPartPr/>
                  <p14:nvPr/>
                </p14:nvContentPartPr>
                <p14:xfrm>
                  <a:off x="6414720" y="2742960"/>
                  <a:ext cx="24480" cy="269280"/>
                </p14:xfrm>
              </p:contentPart>
            </mc:Choice>
            <mc:Fallback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0EB4780C-75A1-E201-B8C4-794D247E91B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93617" y="2717747"/>
                    <a:ext cx="65843" cy="3186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BF71184-1896-0759-3143-0083DDAAA194}"/>
                </a:ext>
              </a:extLst>
            </p:cNvPr>
            <p:cNvGrpSpPr/>
            <p:nvPr/>
          </p:nvGrpSpPr>
          <p:grpSpPr>
            <a:xfrm>
              <a:off x="2807940" y="863260"/>
              <a:ext cx="1747110" cy="477360"/>
              <a:chOff x="2807940" y="863260"/>
              <a:chExt cx="1747110" cy="47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70B918AB-9DA7-A690-A938-259DF39F2736}"/>
                      </a:ext>
                    </a:extLst>
                  </p14:cNvPr>
                  <p14:cNvContentPartPr/>
                  <p14:nvPr/>
                </p14:nvContentPartPr>
                <p14:xfrm>
                  <a:off x="2807940" y="1086435"/>
                  <a:ext cx="126720" cy="101160"/>
                </p14:xfrm>
              </p:contentPart>
            </mc:Choice>
            <mc:Fallback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70B918AB-9DA7-A690-A938-259DF39F2736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786389" y="1061395"/>
                    <a:ext cx="168960" cy="1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E6A67FD4-F973-5B37-8A6C-3E3075C4D746}"/>
                      </a:ext>
                    </a:extLst>
                  </p14:cNvPr>
                  <p14:cNvContentPartPr/>
                  <p14:nvPr/>
                </p14:nvContentPartPr>
                <p14:xfrm>
                  <a:off x="3028620" y="1085715"/>
                  <a:ext cx="71280" cy="4320"/>
                </p14:xfrm>
              </p:contentPart>
            </mc:Choice>
            <mc:Fallback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E6A67FD4-F973-5B37-8A6C-3E3075C4D74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007150" y="1064115"/>
                    <a:ext cx="113361" cy="4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9E546FD6-7E31-7ECE-2E28-1FA98E9D8443}"/>
                      </a:ext>
                    </a:extLst>
                  </p14:cNvPr>
                  <p14:cNvContentPartPr/>
                  <p14:nvPr/>
                </p14:nvContentPartPr>
                <p14:xfrm>
                  <a:off x="3009540" y="1132875"/>
                  <a:ext cx="83880" cy="29520"/>
                </p14:xfrm>
              </p:contentPart>
            </mc:Choice>
            <mc:Fallback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9E546FD6-7E31-7ECE-2E28-1FA98E9D844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987921" y="1108275"/>
                    <a:ext cx="126252" cy="77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22B87F3B-F8E9-8E2A-4F31-0814E3DCF88A}"/>
                      </a:ext>
                    </a:extLst>
                  </p14:cNvPr>
                  <p14:cNvContentPartPr/>
                  <p14:nvPr/>
                </p14:nvContentPartPr>
                <p14:xfrm>
                  <a:off x="3200370" y="882340"/>
                  <a:ext cx="99000" cy="6840"/>
                </p14:xfrm>
              </p:contentPart>
            </mc:Choice>
            <mc:Fallback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22B87F3B-F8E9-8E2A-4F31-0814E3DCF88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178848" y="857911"/>
                    <a:ext cx="141183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14" name="잉크 113">
                    <a:extLst>
                      <a:ext uri="{FF2B5EF4-FFF2-40B4-BE49-F238E27FC236}">
                        <a16:creationId xmlns:a16="http://schemas.microsoft.com/office/drawing/2014/main" id="{ABF77E9F-CF22-D01D-B473-6098710A5693}"/>
                      </a:ext>
                    </a:extLst>
                  </p14:cNvPr>
                  <p14:cNvContentPartPr/>
                  <p14:nvPr/>
                </p14:nvContentPartPr>
                <p14:xfrm>
                  <a:off x="3194610" y="876220"/>
                  <a:ext cx="138960" cy="464400"/>
                </p14:xfrm>
              </p:contentPart>
            </mc:Choice>
            <mc:Fallback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ABF77E9F-CF22-D01D-B473-6098710A569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73032" y="851036"/>
                    <a:ext cx="181252" cy="513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15" name="잉크 114">
                    <a:extLst>
                      <a:ext uri="{FF2B5EF4-FFF2-40B4-BE49-F238E27FC236}">
                        <a16:creationId xmlns:a16="http://schemas.microsoft.com/office/drawing/2014/main" id="{20732C7A-7C3A-4BDC-CED7-A5F178AED08A}"/>
                      </a:ext>
                    </a:extLst>
                  </p14:cNvPr>
                  <p14:cNvContentPartPr/>
                  <p14:nvPr/>
                </p14:nvContentPartPr>
                <p14:xfrm>
                  <a:off x="3384690" y="869740"/>
                  <a:ext cx="74160" cy="128160"/>
                </p14:xfrm>
              </p:contentPart>
            </mc:Choice>
            <mc:Fallback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732C7A-7C3A-4BDC-CED7-A5F178AED08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363132" y="844709"/>
                    <a:ext cx="116414" cy="177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16" name="잉크 115">
                    <a:extLst>
                      <a:ext uri="{FF2B5EF4-FFF2-40B4-BE49-F238E27FC236}">
                        <a16:creationId xmlns:a16="http://schemas.microsoft.com/office/drawing/2014/main" id="{15A65B4F-3D9C-CC37-3BC8-2BCDADD3F46B}"/>
                      </a:ext>
                    </a:extLst>
                  </p14:cNvPr>
                  <p14:cNvContentPartPr/>
                  <p14:nvPr/>
                </p14:nvContentPartPr>
                <p14:xfrm>
                  <a:off x="3378210" y="863260"/>
                  <a:ext cx="82440" cy="360"/>
                </p14:xfrm>
              </p:contentPart>
            </mc:Choice>
            <mc:Fallback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15A65B4F-3D9C-CC37-3BC8-2BCDADD3F46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356741" y="854260"/>
                    <a:ext cx="12451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20" name="잉크 119">
                    <a:extLst>
                      <a:ext uri="{FF2B5EF4-FFF2-40B4-BE49-F238E27FC236}">
                        <a16:creationId xmlns:a16="http://schemas.microsoft.com/office/drawing/2014/main" id="{FA052780-89F5-CE8B-087A-1611BD48B9BD}"/>
                      </a:ext>
                    </a:extLst>
                  </p14:cNvPr>
                  <p14:cNvContentPartPr/>
                  <p14:nvPr/>
                </p14:nvContentPartPr>
                <p14:xfrm>
                  <a:off x="3387930" y="1155580"/>
                  <a:ext cx="81720" cy="129240"/>
                </p14:xfrm>
              </p:contentPart>
            </mc:Choice>
            <mc:Fallback>
              <p:pic>
                <p:nvPicPr>
                  <p:cNvPr id="120" name="잉크 119">
                    <a:extLst>
                      <a:ext uri="{FF2B5EF4-FFF2-40B4-BE49-F238E27FC236}">
                        <a16:creationId xmlns:a16="http://schemas.microsoft.com/office/drawing/2014/main" id="{FA052780-89F5-CE8B-087A-1611BD48B9BD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366425" y="1130533"/>
                    <a:ext cx="123870" cy="178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22" name="잉크 121">
                    <a:extLst>
                      <a:ext uri="{FF2B5EF4-FFF2-40B4-BE49-F238E27FC236}">
                        <a16:creationId xmlns:a16="http://schemas.microsoft.com/office/drawing/2014/main" id="{E6A30649-A72B-E704-E29D-864A8F98733B}"/>
                      </a:ext>
                    </a:extLst>
                  </p14:cNvPr>
                  <p14:cNvContentPartPr/>
                  <p14:nvPr/>
                </p14:nvContentPartPr>
                <p14:xfrm>
                  <a:off x="3384330" y="1130380"/>
                  <a:ext cx="107640" cy="6840"/>
                </p14:xfrm>
              </p:contentPart>
            </mc:Choice>
            <mc:Fallback>
              <p:pic>
                <p:nvPicPr>
                  <p:cNvPr id="122" name="잉크 121">
                    <a:extLst>
                      <a:ext uri="{FF2B5EF4-FFF2-40B4-BE49-F238E27FC236}">
                        <a16:creationId xmlns:a16="http://schemas.microsoft.com/office/drawing/2014/main" id="{E6A30649-A72B-E704-E29D-864A8F98733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62802" y="1105951"/>
                    <a:ext cx="149835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24" name="잉크 123">
                    <a:extLst>
                      <a:ext uri="{FF2B5EF4-FFF2-40B4-BE49-F238E27FC236}">
                        <a16:creationId xmlns:a16="http://schemas.microsoft.com/office/drawing/2014/main" id="{96FC4871-8D23-BE7C-8CE6-3E544052AE01}"/>
                      </a:ext>
                    </a:extLst>
                  </p14:cNvPr>
                  <p14:cNvContentPartPr/>
                  <p14:nvPr/>
                </p14:nvContentPartPr>
                <p14:xfrm>
                  <a:off x="3498450" y="869380"/>
                  <a:ext cx="135360" cy="468000"/>
                </p14:xfrm>
              </p:contentPart>
            </mc:Choice>
            <mc:Fallback>
              <p:pic>
                <p:nvPicPr>
                  <p:cNvPr id="124" name="잉크 123">
                    <a:extLst>
                      <a:ext uri="{FF2B5EF4-FFF2-40B4-BE49-F238E27FC236}">
                        <a16:creationId xmlns:a16="http://schemas.microsoft.com/office/drawing/2014/main" id="{96FC4871-8D23-BE7C-8CE6-3E544052AE0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476896" y="844219"/>
                    <a:ext cx="177606" cy="517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26" name="잉크 125">
                    <a:extLst>
                      <a:ext uri="{FF2B5EF4-FFF2-40B4-BE49-F238E27FC236}">
                        <a16:creationId xmlns:a16="http://schemas.microsoft.com/office/drawing/2014/main" id="{D7BE1FE7-EF79-970B-32AE-0D6857191CBE}"/>
                      </a:ext>
                    </a:extLst>
                  </p14:cNvPr>
                  <p14:cNvContentPartPr/>
                  <p14:nvPr/>
                </p14:nvContentPartPr>
                <p14:xfrm>
                  <a:off x="3734610" y="1282660"/>
                  <a:ext cx="50400" cy="32400"/>
                </p14:xfrm>
              </p:contentPart>
            </mc:Choice>
            <mc:Fallback>
              <p:pic>
                <p:nvPicPr>
                  <p:cNvPr id="126" name="잉크 125">
                    <a:extLst>
                      <a:ext uri="{FF2B5EF4-FFF2-40B4-BE49-F238E27FC236}">
                        <a16:creationId xmlns:a16="http://schemas.microsoft.com/office/drawing/2014/main" id="{D7BE1FE7-EF79-970B-32AE-0D6857191CB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12886" y="1258115"/>
                    <a:ext cx="92979" cy="80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28" name="잉크 127">
                    <a:extLst>
                      <a:ext uri="{FF2B5EF4-FFF2-40B4-BE49-F238E27FC236}">
                        <a16:creationId xmlns:a16="http://schemas.microsoft.com/office/drawing/2014/main" id="{2D298A62-3EE8-C61B-79EC-72EEF2B0CBC3}"/>
                      </a:ext>
                    </a:extLst>
                  </p14:cNvPr>
                  <p14:cNvContentPartPr/>
                  <p14:nvPr/>
                </p14:nvContentPartPr>
                <p14:xfrm>
                  <a:off x="3879330" y="965140"/>
                  <a:ext cx="19440" cy="240840"/>
                </p14:xfrm>
              </p:contentPart>
            </mc:Choice>
            <mc:Fallback>
              <p:pic>
                <p:nvPicPr>
                  <p:cNvPr id="128" name="잉크 127">
                    <a:extLst>
                      <a:ext uri="{FF2B5EF4-FFF2-40B4-BE49-F238E27FC236}">
                        <a16:creationId xmlns:a16="http://schemas.microsoft.com/office/drawing/2014/main" id="{2D298A62-3EE8-C61B-79EC-72EEF2B0CBC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858200" y="939948"/>
                    <a:ext cx="60856" cy="29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30" name="잉크 129">
                    <a:extLst>
                      <a:ext uri="{FF2B5EF4-FFF2-40B4-BE49-F238E27FC236}">
                        <a16:creationId xmlns:a16="http://schemas.microsoft.com/office/drawing/2014/main" id="{13B7DF5A-0A50-8398-3520-27FC03B6ACE8}"/>
                      </a:ext>
                    </a:extLst>
                  </p14:cNvPr>
                  <p14:cNvContentPartPr/>
                  <p14:nvPr/>
                </p14:nvContentPartPr>
                <p14:xfrm>
                  <a:off x="3867450" y="1096180"/>
                  <a:ext cx="103680" cy="105840"/>
                </p14:xfrm>
              </p:contentPart>
            </mc:Choice>
            <mc:Fallback>
              <p:pic>
                <p:nvPicPr>
                  <p:cNvPr id="130" name="잉크 129">
                    <a:extLst>
                      <a:ext uri="{FF2B5EF4-FFF2-40B4-BE49-F238E27FC236}">
                        <a16:creationId xmlns:a16="http://schemas.microsoft.com/office/drawing/2014/main" id="{13B7DF5A-0A50-8398-3520-27FC03B6ACE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845850" y="1070980"/>
                    <a:ext cx="146016" cy="155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31" name="잉크 130">
                    <a:extLst>
                      <a:ext uri="{FF2B5EF4-FFF2-40B4-BE49-F238E27FC236}">
                        <a16:creationId xmlns:a16="http://schemas.microsoft.com/office/drawing/2014/main" id="{4E141847-0B1D-36CB-E736-4B1F79A638D5}"/>
                      </a:ext>
                    </a:extLst>
                  </p14:cNvPr>
                  <p14:cNvContentPartPr/>
                  <p14:nvPr/>
                </p14:nvContentPartPr>
                <p14:xfrm>
                  <a:off x="4051050" y="1072780"/>
                  <a:ext cx="56880" cy="360"/>
                </p14:xfrm>
              </p:contentPart>
            </mc:Choice>
            <mc:Fallback>
              <p:pic>
                <p:nvPicPr>
                  <p:cNvPr id="131" name="잉크 130">
                    <a:extLst>
                      <a:ext uri="{FF2B5EF4-FFF2-40B4-BE49-F238E27FC236}">
                        <a16:creationId xmlns:a16="http://schemas.microsoft.com/office/drawing/2014/main" id="{4E141847-0B1D-36CB-E736-4B1F79A638D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029505" y="1063780"/>
                    <a:ext cx="9910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32" name="잉크 131">
                    <a:extLst>
                      <a:ext uri="{FF2B5EF4-FFF2-40B4-BE49-F238E27FC236}">
                        <a16:creationId xmlns:a16="http://schemas.microsoft.com/office/drawing/2014/main" id="{BB04C80E-F938-FFAD-B1BD-10318ACC3739}"/>
                      </a:ext>
                    </a:extLst>
                  </p14:cNvPr>
                  <p14:cNvContentPartPr/>
                  <p14:nvPr/>
                </p14:nvContentPartPr>
                <p14:xfrm>
                  <a:off x="4038450" y="1104820"/>
                  <a:ext cx="69480" cy="360"/>
                </p14:xfrm>
              </p:contentPart>
            </mc:Choice>
            <mc:Fallback>
              <p:pic>
                <p:nvPicPr>
                  <p:cNvPr id="132" name="잉크 131">
                    <a:extLst>
                      <a:ext uri="{FF2B5EF4-FFF2-40B4-BE49-F238E27FC236}">
                        <a16:creationId xmlns:a16="http://schemas.microsoft.com/office/drawing/2014/main" id="{BB04C80E-F938-FFAD-B1BD-10318ACC3739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017006" y="1095820"/>
                    <a:ext cx="11151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34" name="잉크 133">
                    <a:extLst>
                      <a:ext uri="{FF2B5EF4-FFF2-40B4-BE49-F238E27FC236}">
                        <a16:creationId xmlns:a16="http://schemas.microsoft.com/office/drawing/2014/main" id="{871335D6-075D-FE34-9707-7A1EAF93B333}"/>
                      </a:ext>
                    </a:extLst>
                  </p14:cNvPr>
                  <p14:cNvContentPartPr/>
                  <p14:nvPr/>
                </p14:nvContentPartPr>
                <p14:xfrm>
                  <a:off x="4203330" y="1066660"/>
                  <a:ext cx="76320" cy="360"/>
                </p14:xfrm>
              </p:contentPart>
            </mc:Choice>
            <mc:Fallback>
              <p:pic>
                <p:nvPicPr>
                  <p:cNvPr id="134" name="잉크 133">
                    <a:extLst>
                      <a:ext uri="{FF2B5EF4-FFF2-40B4-BE49-F238E27FC236}">
                        <a16:creationId xmlns:a16="http://schemas.microsoft.com/office/drawing/2014/main" id="{871335D6-075D-FE34-9707-7A1EAF93B333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181892" y="1057660"/>
                    <a:ext cx="11833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CE03A3D5-2559-CB13-E774-EF06945FCE96}"/>
                      </a:ext>
                    </a:extLst>
                  </p14:cNvPr>
                  <p14:cNvContentPartPr/>
                  <p14:nvPr/>
                </p14:nvContentPartPr>
                <p14:xfrm>
                  <a:off x="4366050" y="946420"/>
                  <a:ext cx="189000" cy="268920"/>
                </p14:xfrm>
              </p:contentPart>
            </mc:Choice>
            <mc:Fallback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CE03A3D5-2559-CB13-E774-EF06945FCE9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344376" y="921240"/>
                    <a:ext cx="231482" cy="31827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2E3ECC7-4660-EBF2-2A28-9679129D4B3B}"/>
                </a:ext>
              </a:extLst>
            </p:cNvPr>
            <p:cNvGrpSpPr/>
            <p:nvPr/>
          </p:nvGrpSpPr>
          <p:grpSpPr>
            <a:xfrm>
              <a:off x="2919120" y="5386800"/>
              <a:ext cx="2089920" cy="523000"/>
              <a:chOff x="2919120" y="5386800"/>
              <a:chExt cx="2089920" cy="523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40" name="잉크 139">
                    <a:extLst>
                      <a:ext uri="{FF2B5EF4-FFF2-40B4-BE49-F238E27FC236}">
                        <a16:creationId xmlns:a16="http://schemas.microsoft.com/office/drawing/2014/main" id="{0C688D87-3FC7-5811-4110-E0B7983B172E}"/>
                      </a:ext>
                    </a:extLst>
                  </p14:cNvPr>
                  <p14:cNvContentPartPr/>
                  <p14:nvPr/>
                </p14:nvContentPartPr>
                <p14:xfrm>
                  <a:off x="2919120" y="5550880"/>
                  <a:ext cx="218520" cy="234360"/>
                </p14:xfrm>
              </p:contentPart>
            </mc:Choice>
            <mc:Fallback>
              <p:pic>
                <p:nvPicPr>
                  <p:cNvPr id="140" name="잉크 139">
                    <a:extLst>
                      <a:ext uri="{FF2B5EF4-FFF2-40B4-BE49-F238E27FC236}">
                        <a16:creationId xmlns:a16="http://schemas.microsoft.com/office/drawing/2014/main" id="{0C688D87-3FC7-5811-4110-E0B7983B172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897527" y="5525734"/>
                    <a:ext cx="260842" cy="283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41" name="잉크 140">
                    <a:extLst>
                      <a:ext uri="{FF2B5EF4-FFF2-40B4-BE49-F238E27FC236}">
                        <a16:creationId xmlns:a16="http://schemas.microsoft.com/office/drawing/2014/main" id="{A74A2B20-A49C-3CE2-6A57-4A74250D48FC}"/>
                      </a:ext>
                    </a:extLst>
                  </p14:cNvPr>
                  <p14:cNvContentPartPr/>
                  <p14:nvPr/>
                </p14:nvContentPartPr>
                <p14:xfrm>
                  <a:off x="3276600" y="5613160"/>
                  <a:ext cx="79560" cy="360"/>
                </p14:xfrm>
              </p:contentPart>
            </mc:Choice>
            <mc:Fallback>
              <p:pic>
                <p:nvPicPr>
                  <p:cNvPr id="141" name="잉크 140">
                    <a:extLst>
                      <a:ext uri="{FF2B5EF4-FFF2-40B4-BE49-F238E27FC236}">
                        <a16:creationId xmlns:a16="http://schemas.microsoft.com/office/drawing/2014/main" id="{A74A2B20-A49C-3CE2-6A57-4A74250D48F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254980" y="5604160"/>
                    <a:ext cx="121934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42" name="잉크 141">
                    <a:extLst>
                      <a:ext uri="{FF2B5EF4-FFF2-40B4-BE49-F238E27FC236}">
                        <a16:creationId xmlns:a16="http://schemas.microsoft.com/office/drawing/2014/main" id="{49430E09-096C-73AA-A912-7AB181954CBF}"/>
                      </a:ext>
                    </a:extLst>
                  </p14:cNvPr>
                  <p14:cNvContentPartPr/>
                  <p14:nvPr/>
                </p14:nvContentPartPr>
                <p14:xfrm>
                  <a:off x="3276600" y="5663920"/>
                  <a:ext cx="73440" cy="360"/>
                </p14:xfrm>
              </p:contentPart>
            </mc:Choice>
            <mc:Fallback>
              <p:pic>
                <p:nvPicPr>
                  <p:cNvPr id="142" name="잉크 141">
                    <a:extLst>
                      <a:ext uri="{FF2B5EF4-FFF2-40B4-BE49-F238E27FC236}">
                        <a16:creationId xmlns:a16="http://schemas.microsoft.com/office/drawing/2014/main" id="{49430E09-096C-73AA-A912-7AB181954CB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255000" y="5654920"/>
                    <a:ext cx="11577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43" name="잉크 142">
                    <a:extLst>
                      <a:ext uri="{FF2B5EF4-FFF2-40B4-BE49-F238E27FC236}">
                        <a16:creationId xmlns:a16="http://schemas.microsoft.com/office/drawing/2014/main" id="{D82E5F68-D550-DC68-89BB-708E0CA74273}"/>
                      </a:ext>
                    </a:extLst>
                  </p14:cNvPr>
                  <p14:cNvContentPartPr/>
                  <p14:nvPr/>
                </p14:nvContentPartPr>
                <p14:xfrm>
                  <a:off x="3530400" y="5422360"/>
                  <a:ext cx="134640" cy="13320"/>
                </p14:xfrm>
              </p:contentPart>
            </mc:Choice>
            <mc:Fallback>
              <p:pic>
                <p:nvPicPr>
                  <p:cNvPr id="143" name="잉크 142">
                    <a:extLst>
                      <a:ext uri="{FF2B5EF4-FFF2-40B4-BE49-F238E27FC236}">
                        <a16:creationId xmlns:a16="http://schemas.microsoft.com/office/drawing/2014/main" id="{D82E5F68-D550-DC68-89BB-708E0CA7427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508823" y="5398574"/>
                    <a:ext cx="176931" cy="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145" name="잉크 144">
                    <a:extLst>
                      <a:ext uri="{FF2B5EF4-FFF2-40B4-BE49-F238E27FC236}">
                        <a16:creationId xmlns:a16="http://schemas.microsoft.com/office/drawing/2014/main" id="{285D6AE0-B5C8-BEB8-5D14-9052A08A2730}"/>
                      </a:ext>
                    </a:extLst>
                  </p14:cNvPr>
                  <p14:cNvContentPartPr/>
                  <p14:nvPr/>
                </p14:nvContentPartPr>
                <p14:xfrm>
                  <a:off x="3455520" y="5410120"/>
                  <a:ext cx="201600" cy="499680"/>
                </p14:xfrm>
              </p:contentPart>
            </mc:Choice>
            <mc:Fallback>
              <p:pic>
                <p:nvPicPr>
                  <p:cNvPr id="145" name="잉크 144">
                    <a:extLst>
                      <a:ext uri="{FF2B5EF4-FFF2-40B4-BE49-F238E27FC236}">
                        <a16:creationId xmlns:a16="http://schemas.microsoft.com/office/drawing/2014/main" id="{285D6AE0-B5C8-BEB8-5D14-9052A08A2730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433889" y="5384935"/>
                    <a:ext cx="243997" cy="549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146" name="잉크 145">
                    <a:extLst>
                      <a:ext uri="{FF2B5EF4-FFF2-40B4-BE49-F238E27FC236}">
                        <a16:creationId xmlns:a16="http://schemas.microsoft.com/office/drawing/2014/main" id="{8B50E8B5-A543-F9F5-E0E5-CA7C5C7D38E9}"/>
                      </a:ext>
                    </a:extLst>
                  </p14:cNvPr>
                  <p14:cNvContentPartPr/>
                  <p14:nvPr/>
                </p14:nvContentPartPr>
                <p14:xfrm>
                  <a:off x="3657600" y="5489040"/>
                  <a:ext cx="124200" cy="12600"/>
                </p14:xfrm>
              </p:contentPart>
            </mc:Choice>
            <mc:Fallback>
              <p:pic>
                <p:nvPicPr>
                  <p:cNvPr id="146" name="잉크 145">
                    <a:extLst>
                      <a:ext uri="{FF2B5EF4-FFF2-40B4-BE49-F238E27FC236}">
                        <a16:creationId xmlns:a16="http://schemas.microsoft.com/office/drawing/2014/main" id="{8B50E8B5-A543-F9F5-E0E5-CA7C5C7D38E9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636037" y="5464809"/>
                    <a:ext cx="166463" cy="60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47" name="잉크 146">
                    <a:extLst>
                      <a:ext uri="{FF2B5EF4-FFF2-40B4-BE49-F238E27FC236}">
                        <a16:creationId xmlns:a16="http://schemas.microsoft.com/office/drawing/2014/main" id="{206059D7-67B1-9335-D908-6C8010B49D03}"/>
                      </a:ext>
                    </a:extLst>
                  </p14:cNvPr>
                  <p14:cNvContentPartPr/>
                  <p14:nvPr/>
                </p14:nvContentPartPr>
                <p14:xfrm>
                  <a:off x="3802320" y="5389680"/>
                  <a:ext cx="123840" cy="152280"/>
                </p14:xfrm>
              </p:contentPart>
            </mc:Choice>
            <mc:Fallback>
              <p:pic>
                <p:nvPicPr>
                  <p:cNvPr id="147" name="잉크 146">
                    <a:extLst>
                      <a:ext uri="{FF2B5EF4-FFF2-40B4-BE49-F238E27FC236}">
                        <a16:creationId xmlns:a16="http://schemas.microsoft.com/office/drawing/2014/main" id="{206059D7-67B1-9335-D908-6C8010B49D0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780670" y="5364468"/>
                    <a:ext cx="166275" cy="201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85DF4F2E-FB10-C193-366D-4D557DB27423}"/>
                      </a:ext>
                    </a:extLst>
                  </p14:cNvPr>
                  <p14:cNvContentPartPr/>
                  <p14:nvPr/>
                </p14:nvContentPartPr>
                <p14:xfrm>
                  <a:off x="3665160" y="5722320"/>
                  <a:ext cx="83160" cy="360"/>
                </p14:xfrm>
              </p:contentPart>
            </mc:Choice>
            <mc:Fallback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85DF4F2E-FB10-C193-366D-4D557DB2742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643727" y="5713320"/>
                    <a:ext cx="12516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49" name="잉크 148">
                    <a:extLst>
                      <a:ext uri="{FF2B5EF4-FFF2-40B4-BE49-F238E27FC236}">
                        <a16:creationId xmlns:a16="http://schemas.microsoft.com/office/drawing/2014/main" id="{7C2B1CC8-20DE-F863-7FFC-367B826E6F06}"/>
                      </a:ext>
                    </a:extLst>
                  </p14:cNvPr>
                  <p14:cNvContentPartPr/>
                  <p14:nvPr/>
                </p14:nvContentPartPr>
                <p14:xfrm>
                  <a:off x="3847680" y="5661480"/>
                  <a:ext cx="8280" cy="98640"/>
                </p14:xfrm>
              </p:contentPart>
            </mc:Choice>
            <mc:Fallback>
              <p:pic>
                <p:nvPicPr>
                  <p:cNvPr id="149" name="잉크 148">
                    <a:extLst>
                      <a:ext uri="{FF2B5EF4-FFF2-40B4-BE49-F238E27FC236}">
                        <a16:creationId xmlns:a16="http://schemas.microsoft.com/office/drawing/2014/main" id="{7C2B1CC8-20DE-F863-7FFC-367B826E6F0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826980" y="5636317"/>
                    <a:ext cx="48852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4838299D-1197-45BD-7976-747CE5C39AB6}"/>
                      </a:ext>
                    </a:extLst>
                  </p14:cNvPr>
                  <p14:cNvContentPartPr/>
                  <p14:nvPr/>
                </p14:nvContentPartPr>
                <p14:xfrm>
                  <a:off x="3878640" y="5707200"/>
                  <a:ext cx="360" cy="360"/>
                </p14:xfrm>
              </p:contentPart>
            </mc:Choice>
            <mc:Fallback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4838299D-1197-45BD-7976-747CE5C39AB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869640" y="56982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A531D977-685E-FDA3-79E0-12C7F30B6DFA}"/>
                      </a:ext>
                    </a:extLst>
                  </p14:cNvPr>
                  <p14:cNvContentPartPr/>
                  <p14:nvPr/>
                </p14:nvContentPartPr>
                <p14:xfrm>
                  <a:off x="3878280" y="5659680"/>
                  <a:ext cx="85320" cy="230040"/>
                </p14:xfrm>
              </p:contentPart>
            </mc:Choice>
            <mc:Fallback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A531D977-685E-FDA3-79E0-12C7F30B6DF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856735" y="5634566"/>
                    <a:ext cx="127549" cy="279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250AD7EB-46AA-BC46-7FEE-04CDAD5A920A}"/>
                      </a:ext>
                    </a:extLst>
                  </p14:cNvPr>
                  <p14:cNvContentPartPr/>
                  <p14:nvPr/>
                </p14:nvContentPartPr>
                <p14:xfrm>
                  <a:off x="4023360" y="5386800"/>
                  <a:ext cx="170640" cy="506160"/>
                </p14:xfrm>
              </p:contentPart>
            </mc:Choice>
            <mc:Fallback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250AD7EB-46AA-BC46-7FEE-04CDAD5A920A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001705" y="5361593"/>
                    <a:ext cx="213083" cy="555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54" name="잉크 153">
                    <a:extLst>
                      <a:ext uri="{FF2B5EF4-FFF2-40B4-BE49-F238E27FC236}">
                        <a16:creationId xmlns:a16="http://schemas.microsoft.com/office/drawing/2014/main" id="{DC43CA6B-D3C5-09F7-362A-AEF1FB46DB8C}"/>
                      </a:ext>
                    </a:extLst>
                  </p14:cNvPr>
                  <p14:cNvContentPartPr/>
                  <p14:nvPr/>
                </p14:nvContentPartPr>
                <p14:xfrm>
                  <a:off x="4411800" y="5463480"/>
                  <a:ext cx="137160" cy="311760"/>
                </p14:xfrm>
              </p:contentPart>
            </mc:Choice>
            <mc:Fallback>
              <p:pic>
                <p:nvPicPr>
                  <p:cNvPr id="154" name="잉크 153">
                    <a:extLst>
                      <a:ext uri="{FF2B5EF4-FFF2-40B4-BE49-F238E27FC236}">
                        <a16:creationId xmlns:a16="http://schemas.microsoft.com/office/drawing/2014/main" id="{DC43CA6B-D3C5-09F7-362A-AEF1FB46DB8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390234" y="5438338"/>
                    <a:ext cx="179429" cy="361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57" name="잉크 156">
                    <a:extLst>
                      <a:ext uri="{FF2B5EF4-FFF2-40B4-BE49-F238E27FC236}">
                        <a16:creationId xmlns:a16="http://schemas.microsoft.com/office/drawing/2014/main" id="{68BF3D38-BC0B-9C5E-DF8C-6F449FAE8859}"/>
                      </a:ext>
                    </a:extLst>
                  </p14:cNvPr>
                  <p14:cNvContentPartPr/>
                  <p14:nvPr/>
                </p14:nvContentPartPr>
                <p14:xfrm>
                  <a:off x="4617360" y="5592720"/>
                  <a:ext cx="106560" cy="8280"/>
                </p14:xfrm>
              </p:contentPart>
            </mc:Choice>
            <mc:Fallback>
              <p:pic>
                <p:nvPicPr>
                  <p:cNvPr id="157" name="잉크 156">
                    <a:extLst>
                      <a:ext uri="{FF2B5EF4-FFF2-40B4-BE49-F238E27FC236}">
                        <a16:creationId xmlns:a16="http://schemas.microsoft.com/office/drawing/2014/main" id="{68BF3D38-BC0B-9C5E-DF8C-6F449FAE8859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595701" y="5569720"/>
                    <a:ext cx="149011" cy="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58" name="잉크 157">
                    <a:extLst>
                      <a:ext uri="{FF2B5EF4-FFF2-40B4-BE49-F238E27FC236}">
                        <a16:creationId xmlns:a16="http://schemas.microsoft.com/office/drawing/2014/main" id="{B094D472-AD8C-51C5-A33C-145E3E89835F}"/>
                      </a:ext>
                    </a:extLst>
                  </p14:cNvPr>
                  <p14:cNvContentPartPr/>
                  <p14:nvPr/>
                </p14:nvContentPartPr>
                <p14:xfrm>
                  <a:off x="4655880" y="5631240"/>
                  <a:ext cx="83520" cy="23040"/>
                </p14:xfrm>
              </p:contentPart>
            </mc:Choice>
            <mc:Fallback>
              <p:pic>
                <p:nvPicPr>
                  <p:cNvPr id="158" name="잉크 157">
                    <a:extLst>
                      <a:ext uri="{FF2B5EF4-FFF2-40B4-BE49-F238E27FC236}">
                        <a16:creationId xmlns:a16="http://schemas.microsoft.com/office/drawing/2014/main" id="{B094D472-AD8C-51C5-A33C-145E3E89835F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634354" y="5606197"/>
                    <a:ext cx="125711" cy="72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329DD079-69B7-F815-FBB3-E49E437FFFB3}"/>
                      </a:ext>
                    </a:extLst>
                  </p14:cNvPr>
                  <p14:cNvContentPartPr/>
                  <p14:nvPr/>
                </p14:nvContentPartPr>
                <p14:xfrm>
                  <a:off x="4846320" y="5544840"/>
                  <a:ext cx="162720" cy="194400"/>
                </p14:xfrm>
              </p:contentPart>
            </mc:Choice>
            <mc:Fallback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329DD079-69B7-F815-FBB3-E49E437FFFB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824682" y="5519659"/>
                    <a:ext cx="205131" cy="24375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64C6C3CC-987C-4B40-A442-3E174DCA4104}"/>
                </a:ext>
              </a:extLst>
            </p:cNvPr>
            <p:cNvGrpSpPr/>
            <p:nvPr/>
          </p:nvGrpSpPr>
          <p:grpSpPr>
            <a:xfrm>
              <a:off x="5706330" y="2051020"/>
              <a:ext cx="853310" cy="453960"/>
              <a:chOff x="5706330" y="2051020"/>
              <a:chExt cx="853310" cy="45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25DA50EF-387D-BB99-5E77-ADF50F7D0E23}"/>
                      </a:ext>
                    </a:extLst>
                  </p14:cNvPr>
                  <p14:cNvContentPartPr/>
                  <p14:nvPr/>
                </p14:nvContentPartPr>
                <p14:xfrm>
                  <a:off x="5706330" y="2267380"/>
                  <a:ext cx="172800" cy="115560"/>
                </p14:xfrm>
              </p:contentPart>
            </mc:Choice>
            <mc:Fallback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25DA50EF-387D-BB99-5E77-ADF50F7D0E2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684730" y="2242258"/>
                    <a:ext cx="215136" cy="164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63" name="잉크 162">
                    <a:extLst>
                      <a:ext uri="{FF2B5EF4-FFF2-40B4-BE49-F238E27FC236}">
                        <a16:creationId xmlns:a16="http://schemas.microsoft.com/office/drawing/2014/main" id="{CA09B5F3-F673-9130-BFE8-EE8A1A2CB5E0}"/>
                      </a:ext>
                    </a:extLst>
                  </p14:cNvPr>
                  <p14:cNvContentPartPr/>
                  <p14:nvPr/>
                </p14:nvContentPartPr>
                <p14:xfrm>
                  <a:off x="5949690" y="2298700"/>
                  <a:ext cx="83160" cy="360"/>
                </p14:xfrm>
              </p:contentPart>
            </mc:Choice>
            <mc:Fallback>
              <p:pic>
                <p:nvPicPr>
                  <p:cNvPr id="163" name="잉크 162">
                    <a:extLst>
                      <a:ext uri="{FF2B5EF4-FFF2-40B4-BE49-F238E27FC236}">
                        <a16:creationId xmlns:a16="http://schemas.microsoft.com/office/drawing/2014/main" id="{CA09B5F3-F673-9130-BFE8-EE8A1A2CB5E0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28034" y="2289700"/>
                    <a:ext cx="12560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E8494A54-F826-810B-E9D3-D9A1FEE04843}"/>
                      </a:ext>
                    </a:extLst>
                  </p14:cNvPr>
                  <p14:cNvContentPartPr/>
                  <p14:nvPr/>
                </p14:nvContentPartPr>
                <p14:xfrm>
                  <a:off x="5973810" y="2336860"/>
                  <a:ext cx="67320" cy="360"/>
                </p14:xfrm>
              </p:contentPart>
            </mc:Choice>
            <mc:Fallback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E8494A54-F826-810B-E9D3-D9A1FEE04843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952233" y="2327860"/>
                    <a:ext cx="10961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850D2E80-3026-E287-E7EB-4F396E11EDC9}"/>
                      </a:ext>
                    </a:extLst>
                  </p14:cNvPr>
                  <p14:cNvContentPartPr/>
                  <p14:nvPr/>
                </p14:nvContentPartPr>
                <p14:xfrm>
                  <a:off x="6114930" y="2101420"/>
                  <a:ext cx="83160" cy="6840"/>
                </p14:xfrm>
              </p:contentPart>
            </mc:Choice>
            <mc:Fallback>
              <p:pic>
                <p:nvPicPr>
                  <p:cNvPr id="166" name="잉크 165">
                    <a:extLst>
                      <a:ext uri="{FF2B5EF4-FFF2-40B4-BE49-F238E27FC236}">
                        <a16:creationId xmlns:a16="http://schemas.microsoft.com/office/drawing/2014/main" id="{850D2E80-3026-E287-E7EB-4F396E11EDC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093274" y="2076991"/>
                    <a:ext cx="125606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3445E79C-EB96-85E1-90AE-AFC75D920CB0}"/>
                      </a:ext>
                    </a:extLst>
                  </p14:cNvPr>
                  <p14:cNvContentPartPr/>
                  <p14:nvPr/>
                </p14:nvContentPartPr>
                <p14:xfrm>
                  <a:off x="6082530" y="2082700"/>
                  <a:ext cx="88200" cy="395640"/>
                </p14:xfrm>
              </p:contentPart>
            </mc:Choice>
            <mc:Fallback>
              <p:pic>
                <p:nvPicPr>
                  <p:cNvPr id="167" name="잉크 166">
                    <a:extLst>
                      <a:ext uri="{FF2B5EF4-FFF2-40B4-BE49-F238E27FC236}">
                        <a16:creationId xmlns:a16="http://schemas.microsoft.com/office/drawing/2014/main" id="{3445E79C-EB96-85E1-90AE-AFC75D920CB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060912" y="2057532"/>
                    <a:ext cx="130571" cy="444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2CB9334E-7D43-077F-92DB-40896ABB3DA1}"/>
                      </a:ext>
                    </a:extLst>
                  </p14:cNvPr>
                  <p14:cNvContentPartPr/>
                  <p14:nvPr/>
                </p14:nvContentPartPr>
                <p14:xfrm>
                  <a:off x="6178290" y="2159020"/>
                  <a:ext cx="88920" cy="360"/>
                </p14:xfrm>
              </p:contentPart>
            </mc:Choice>
            <mc:Fallback>
              <p:pic>
                <p:nvPicPr>
                  <p:cNvPr id="168" name="잉크 167">
                    <a:extLst>
                      <a:ext uri="{FF2B5EF4-FFF2-40B4-BE49-F238E27FC236}">
                        <a16:creationId xmlns:a16="http://schemas.microsoft.com/office/drawing/2014/main" id="{2CB9334E-7D43-077F-92DB-40896ABB3DA1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156707" y="2150020"/>
                    <a:ext cx="131222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D616A193-A71E-08F6-2262-C2B9B74C22EB}"/>
                      </a:ext>
                    </a:extLst>
                  </p14:cNvPr>
                  <p14:cNvContentPartPr/>
                  <p14:nvPr/>
                </p14:nvContentPartPr>
                <p14:xfrm>
                  <a:off x="6337050" y="2101780"/>
                  <a:ext cx="360" cy="82800"/>
                </p14:xfrm>
              </p:contentPart>
            </mc:Choice>
            <mc:Fallback>
              <p:pic>
                <p:nvPicPr>
                  <p:cNvPr id="169" name="잉크 168">
                    <a:extLst>
                      <a:ext uri="{FF2B5EF4-FFF2-40B4-BE49-F238E27FC236}">
                        <a16:creationId xmlns:a16="http://schemas.microsoft.com/office/drawing/2014/main" id="{D616A193-A71E-08F6-2262-C2B9B74C22EB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328050" y="2076840"/>
                    <a:ext cx="18000" cy="131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AD9D204B-6673-D519-BE46-6770C8166299}"/>
                      </a:ext>
                    </a:extLst>
                  </p14:cNvPr>
                  <p14:cNvContentPartPr/>
                  <p14:nvPr/>
                </p14:nvContentPartPr>
                <p14:xfrm>
                  <a:off x="6381330" y="2082700"/>
                  <a:ext cx="6840" cy="68760"/>
                </p14:xfrm>
              </p:contentPart>
            </mc:Choice>
            <mc:Fallback>
              <p:pic>
                <p:nvPicPr>
                  <p:cNvPr id="171" name="잉크 170">
                    <a:extLst>
                      <a:ext uri="{FF2B5EF4-FFF2-40B4-BE49-F238E27FC236}">
                        <a16:creationId xmlns:a16="http://schemas.microsoft.com/office/drawing/2014/main" id="{AD9D204B-6673-D519-BE46-6770C8166299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362330" y="2057787"/>
                    <a:ext cx="44080" cy="117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C90CC282-0C56-2C44-8703-2A34A9D7CC72}"/>
                      </a:ext>
                    </a:extLst>
                  </p14:cNvPr>
                  <p14:cNvContentPartPr/>
                  <p14:nvPr/>
                </p14:nvContentPartPr>
                <p14:xfrm>
                  <a:off x="6159210" y="2355580"/>
                  <a:ext cx="85680" cy="360"/>
                </p14:xfrm>
              </p:contentPart>
            </mc:Choice>
            <mc:Fallback>
              <p:pic>
                <p:nvPicPr>
                  <p:cNvPr id="175" name="잉크 174">
                    <a:extLst>
                      <a:ext uri="{FF2B5EF4-FFF2-40B4-BE49-F238E27FC236}">
                        <a16:creationId xmlns:a16="http://schemas.microsoft.com/office/drawing/2014/main" id="{C90CC282-0C56-2C44-8703-2A34A9D7CC7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137574" y="2346580"/>
                    <a:ext cx="128087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D3B39E6D-EBEB-2446-7CCB-54B4D80EBA87}"/>
                      </a:ext>
                    </a:extLst>
                  </p14:cNvPr>
                  <p14:cNvContentPartPr/>
                  <p14:nvPr/>
                </p14:nvContentPartPr>
                <p14:xfrm>
                  <a:off x="6305370" y="2317420"/>
                  <a:ext cx="360" cy="62640"/>
                </p14:xfrm>
              </p:contentPart>
            </mc:Choice>
            <mc:Fallback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D3B39E6D-EBEB-2446-7CCB-54B4D80EBA87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296370" y="2292563"/>
                    <a:ext cx="18000" cy="1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54211486-EB8C-2FF5-82A9-DD64D27BB223}"/>
                      </a:ext>
                    </a:extLst>
                  </p14:cNvPr>
                  <p14:cNvContentPartPr/>
                  <p14:nvPr/>
                </p14:nvContentPartPr>
                <p14:xfrm>
                  <a:off x="6356130" y="2298700"/>
                  <a:ext cx="360" cy="82080"/>
                </p14:xfrm>
              </p:contentPart>
            </mc:Choice>
            <mc:Fallback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54211486-EB8C-2FF5-82A9-DD64D27BB22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347130" y="2273676"/>
                    <a:ext cx="18000" cy="13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4EC75C6A-53A3-7931-60C5-5BF1ED7A558F}"/>
                      </a:ext>
                    </a:extLst>
                  </p14:cNvPr>
                  <p14:cNvContentPartPr/>
                  <p14:nvPr/>
                </p14:nvContentPartPr>
                <p14:xfrm>
                  <a:off x="6349650" y="2051020"/>
                  <a:ext cx="167760" cy="453960"/>
                </p14:xfrm>
              </p:contentPart>
            </mc:Choice>
            <mc:Fallback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4EC75C6A-53A3-7931-60C5-5BF1ED7A558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328031" y="2025800"/>
                    <a:ext cx="210132" cy="503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7085A4D1-F09E-BE69-2A28-B2A81B0B5E56}"/>
                      </a:ext>
                    </a:extLst>
                  </p14:cNvPr>
                  <p14:cNvContentPartPr/>
                  <p14:nvPr/>
                </p14:nvContentPartPr>
                <p14:xfrm>
                  <a:off x="6546320" y="2374660"/>
                  <a:ext cx="13320" cy="55080"/>
                </p14:xfrm>
              </p:contentPart>
            </mc:Choice>
            <mc:Fallback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7085A4D1-F09E-BE69-2A28-B2A81B0B5E56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525507" y="2349624"/>
                    <a:ext cx="54113" cy="1041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FD667248-6B1E-B953-7A31-47C1C4FC5A83}"/>
                </a:ext>
              </a:extLst>
            </p:cNvPr>
            <p:cNvGrpSpPr/>
            <p:nvPr/>
          </p:nvGrpSpPr>
          <p:grpSpPr>
            <a:xfrm>
              <a:off x="6648200" y="2003500"/>
              <a:ext cx="406800" cy="318960"/>
              <a:chOff x="6648200" y="2003500"/>
              <a:chExt cx="406800" cy="318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5B4A234D-047E-55F1-B5FC-7A143B581E32}"/>
                      </a:ext>
                    </a:extLst>
                  </p14:cNvPr>
                  <p14:cNvContentPartPr/>
                  <p14:nvPr/>
                </p14:nvContentPartPr>
                <p14:xfrm>
                  <a:off x="6648200" y="2003500"/>
                  <a:ext cx="109800" cy="318960"/>
                </p14:xfrm>
              </p:contentPart>
            </mc:Choice>
            <mc:Fallback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5B4A234D-047E-55F1-B5FC-7A143B581E3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626586" y="1978345"/>
                    <a:ext cx="152164" cy="368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186" name="잉크 185">
                    <a:extLst>
                      <a:ext uri="{FF2B5EF4-FFF2-40B4-BE49-F238E27FC236}">
                        <a16:creationId xmlns:a16="http://schemas.microsoft.com/office/drawing/2014/main" id="{177C4620-0234-D44C-2E2C-91987E6EA22D}"/>
                      </a:ext>
                    </a:extLst>
                  </p14:cNvPr>
                  <p14:cNvContentPartPr/>
                  <p14:nvPr/>
                </p14:nvContentPartPr>
                <p14:xfrm>
                  <a:off x="6813440" y="2132740"/>
                  <a:ext cx="63360" cy="20160"/>
                </p14:xfrm>
              </p:contentPart>
            </mc:Choice>
            <mc:Fallback>
              <p:pic>
                <p:nvPicPr>
                  <p:cNvPr id="186" name="잉크 185">
                    <a:extLst>
                      <a:ext uri="{FF2B5EF4-FFF2-40B4-BE49-F238E27FC236}">
                        <a16:creationId xmlns:a16="http://schemas.microsoft.com/office/drawing/2014/main" id="{177C4620-0234-D44C-2E2C-91987E6EA22D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791741" y="2107540"/>
                    <a:ext cx="105889" cy="69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87" name="잉크 186">
                    <a:extLst>
                      <a:ext uri="{FF2B5EF4-FFF2-40B4-BE49-F238E27FC236}">
                        <a16:creationId xmlns:a16="http://schemas.microsoft.com/office/drawing/2014/main" id="{9EB0588C-D99A-331A-EB28-B59668F096D1}"/>
                      </a:ext>
                    </a:extLst>
                  </p14:cNvPr>
                  <p14:cNvContentPartPr/>
                  <p14:nvPr/>
                </p14:nvContentPartPr>
                <p14:xfrm>
                  <a:off x="6839000" y="2203300"/>
                  <a:ext cx="30240" cy="360"/>
                </p14:xfrm>
              </p:contentPart>
            </mc:Choice>
            <mc:Fallback>
              <p:pic>
                <p:nvPicPr>
                  <p:cNvPr id="187" name="잉크 186">
                    <a:extLst>
                      <a:ext uri="{FF2B5EF4-FFF2-40B4-BE49-F238E27FC236}">
                        <a16:creationId xmlns:a16="http://schemas.microsoft.com/office/drawing/2014/main" id="{9EB0588C-D99A-331A-EB28-B59668F096D1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817400" y="2194300"/>
                    <a:ext cx="7257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188" name="잉크 187">
                    <a:extLst>
                      <a:ext uri="{FF2B5EF4-FFF2-40B4-BE49-F238E27FC236}">
                        <a16:creationId xmlns:a16="http://schemas.microsoft.com/office/drawing/2014/main" id="{B37078E7-398E-635C-3760-BBBF5A68AA9B}"/>
                      </a:ext>
                    </a:extLst>
                  </p14:cNvPr>
                  <p14:cNvContentPartPr/>
                  <p14:nvPr/>
                </p14:nvContentPartPr>
                <p14:xfrm>
                  <a:off x="6936920" y="2031940"/>
                  <a:ext cx="118080" cy="228240"/>
                </p14:xfrm>
              </p:contentPart>
            </mc:Choice>
            <mc:Fallback>
              <p:pic>
                <p:nvPicPr>
                  <p:cNvPr id="188" name="잉크 187">
                    <a:extLst>
                      <a:ext uri="{FF2B5EF4-FFF2-40B4-BE49-F238E27FC236}">
                        <a16:creationId xmlns:a16="http://schemas.microsoft.com/office/drawing/2014/main" id="{B37078E7-398E-635C-3760-BBBF5A68AA9B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915214" y="2006803"/>
                    <a:ext cx="160624" cy="2775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3E54D3B-4AA4-FC11-DCE6-F1BE03AF43C8}"/>
                  </a:ext>
                </a:extLst>
              </p14:cNvPr>
              <p14:cNvContentPartPr/>
              <p14:nvPr/>
            </p14:nvContentPartPr>
            <p14:xfrm>
              <a:off x="4190700" y="1751440"/>
              <a:ext cx="2958480" cy="90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3E54D3B-4AA4-FC11-DCE6-F1BE03AF43C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182060" y="1742440"/>
                <a:ext cx="297612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33DEFA-3BF8-AC1A-A3E5-D9D16084C079}"/>
              </a:ext>
            </a:extLst>
          </p:cNvPr>
          <p:cNvGrpSpPr/>
          <p:nvPr/>
        </p:nvGrpSpPr>
        <p:grpSpPr>
          <a:xfrm>
            <a:off x="5244420" y="685840"/>
            <a:ext cx="281520" cy="1335960"/>
            <a:chOff x="5244420" y="685840"/>
            <a:chExt cx="281520" cy="13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8FBCC89-03FF-6F9C-9287-B3DA9DFE2FF3}"/>
                    </a:ext>
                  </a:extLst>
                </p14:cNvPr>
                <p14:cNvContentPartPr/>
                <p14:nvPr/>
              </p14:nvContentPartPr>
              <p14:xfrm>
                <a:off x="5435580" y="888880"/>
                <a:ext cx="360" cy="867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8FBCC89-03FF-6F9C-9287-B3DA9DFE2F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26580" y="879880"/>
                  <a:ext cx="1800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D7A1DF7-4BE9-BD5D-511E-341B5DAF4631}"/>
                    </a:ext>
                  </a:extLst>
                </p14:cNvPr>
                <p14:cNvContentPartPr/>
                <p14:nvPr/>
              </p14:nvContentPartPr>
              <p14:xfrm>
                <a:off x="5420100" y="1865200"/>
                <a:ext cx="105840" cy="156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D7A1DF7-4BE9-BD5D-511E-341B5DAF463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11100" y="1856200"/>
                  <a:ext cx="123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24E2A7F-92C1-D996-0358-387AE600D054}"/>
                    </a:ext>
                  </a:extLst>
                </p14:cNvPr>
                <p14:cNvContentPartPr/>
                <p14:nvPr/>
              </p14:nvContentPartPr>
              <p14:xfrm>
                <a:off x="5244420" y="685840"/>
                <a:ext cx="13320" cy="270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24E2A7F-92C1-D996-0358-387AE600D0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35420" y="676840"/>
                  <a:ext cx="309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D7EBF3-F260-6A05-B73E-91EB84474F6F}"/>
              </a:ext>
            </a:extLst>
          </p:cNvPr>
          <p:cNvGrpSpPr/>
          <p:nvPr/>
        </p:nvGrpSpPr>
        <p:grpSpPr>
          <a:xfrm>
            <a:off x="4432260" y="761800"/>
            <a:ext cx="2679840" cy="876600"/>
            <a:chOff x="4432260" y="761800"/>
            <a:chExt cx="2679840" cy="87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450CEEE-ECCD-9130-04CD-1E2546B03E3E}"/>
                    </a:ext>
                  </a:extLst>
                </p14:cNvPr>
                <p14:cNvContentPartPr/>
                <p14:nvPr/>
              </p14:nvContentPartPr>
              <p14:xfrm>
                <a:off x="4432260" y="786280"/>
                <a:ext cx="1765080" cy="852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450CEEE-ECCD-9130-04CD-1E2546B03E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23620" y="777280"/>
                  <a:ext cx="178272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CDBB9EE-6982-F52C-C5A4-C888BAA34701}"/>
                    </a:ext>
                  </a:extLst>
                </p14:cNvPr>
                <p14:cNvContentPartPr/>
                <p14:nvPr/>
              </p14:nvContentPartPr>
              <p14:xfrm>
                <a:off x="6286620" y="774760"/>
                <a:ext cx="36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CDBB9EE-6982-F52C-C5A4-C888BAA347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7620" y="765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EA4857E-1E32-1B86-1907-A4DE71799141}"/>
                    </a:ext>
                  </a:extLst>
                </p14:cNvPr>
                <p14:cNvContentPartPr/>
                <p14:nvPr/>
              </p14:nvContentPartPr>
              <p14:xfrm>
                <a:off x="6489660" y="774760"/>
                <a:ext cx="15120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EA4857E-1E32-1B86-1907-A4DE717991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80660" y="76576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8AAE8C5-4AA5-E7A3-DA69-6DE8ED7694C9}"/>
                    </a:ext>
                  </a:extLst>
                </p14:cNvPr>
                <p14:cNvContentPartPr/>
                <p14:nvPr/>
              </p14:nvContentPartPr>
              <p14:xfrm>
                <a:off x="6794220" y="761800"/>
                <a:ext cx="36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8AAE8C5-4AA5-E7A3-DA69-6DE8ED7694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85580" y="752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592E7A9-E8E9-2A23-0DB5-255AD5DC0101}"/>
                    </a:ext>
                  </a:extLst>
                </p14:cNvPr>
                <p14:cNvContentPartPr/>
                <p14:nvPr/>
              </p14:nvContentPartPr>
              <p14:xfrm>
                <a:off x="6959460" y="774760"/>
                <a:ext cx="74520" cy="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592E7A9-E8E9-2A23-0DB5-255AD5DC010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50820" y="765760"/>
                  <a:ext cx="92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D08B92B-855A-CA29-64B3-910D8E84A6C0}"/>
                    </a:ext>
                  </a:extLst>
                </p14:cNvPr>
                <p14:cNvContentPartPr/>
                <p14:nvPr/>
              </p14:nvContentPartPr>
              <p14:xfrm>
                <a:off x="7111740" y="774760"/>
                <a:ext cx="3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D08B92B-855A-CA29-64B3-910D8E84A6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02740" y="765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E96014-D23A-8949-859D-10A626C84BB4}"/>
              </a:ext>
            </a:extLst>
          </p:cNvPr>
          <p:cNvGrpSpPr/>
          <p:nvPr/>
        </p:nvGrpSpPr>
        <p:grpSpPr>
          <a:xfrm>
            <a:off x="4178100" y="1600240"/>
            <a:ext cx="114840" cy="25200"/>
            <a:chOff x="4178100" y="1600240"/>
            <a:chExt cx="11484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FA8B7C5-E51F-371E-4572-BB09D397F5B8}"/>
                    </a:ext>
                  </a:extLst>
                </p14:cNvPr>
                <p14:cNvContentPartPr/>
                <p14:nvPr/>
              </p14:nvContentPartPr>
              <p14:xfrm>
                <a:off x="4274940" y="1610320"/>
                <a:ext cx="18000" cy="15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FA8B7C5-E51F-371E-4572-BB09D397F5B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65940" y="1601680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67AA4FD-29B1-B024-7AAB-7E8AEAD50F4A}"/>
                    </a:ext>
                  </a:extLst>
                </p14:cNvPr>
                <p14:cNvContentPartPr/>
                <p14:nvPr/>
              </p14:nvContentPartPr>
              <p14:xfrm>
                <a:off x="4178100" y="1600240"/>
                <a:ext cx="36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67AA4FD-29B1-B024-7AAB-7E8AEAD50F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9100" y="1591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E74F9-B679-E890-9504-4562E27E5215}"/>
              </a:ext>
            </a:extLst>
          </p:cNvPr>
          <p:cNvGrpSpPr/>
          <p:nvPr/>
        </p:nvGrpSpPr>
        <p:grpSpPr>
          <a:xfrm>
            <a:off x="4051380" y="1939360"/>
            <a:ext cx="293040" cy="123480"/>
            <a:chOff x="4051380" y="1939360"/>
            <a:chExt cx="29304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AE46E75-D124-F45B-E8F9-F47D376B0086}"/>
                    </a:ext>
                  </a:extLst>
                </p14:cNvPr>
                <p14:cNvContentPartPr/>
                <p14:nvPr/>
              </p14:nvContentPartPr>
              <p14:xfrm>
                <a:off x="4051380" y="1980760"/>
                <a:ext cx="94680" cy="41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AE46E75-D124-F45B-E8F9-F47D376B008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42380" y="1972120"/>
                  <a:ext cx="112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1D9A123-D783-6F2C-35B0-FAF39D652D14}"/>
                    </a:ext>
                  </a:extLst>
                </p14:cNvPr>
                <p14:cNvContentPartPr/>
                <p14:nvPr/>
              </p14:nvContentPartPr>
              <p14:xfrm>
                <a:off x="4190700" y="1980760"/>
                <a:ext cx="13320" cy="82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1D9A123-D783-6F2C-35B0-FAF39D652D1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82060" y="1972120"/>
                  <a:ext cx="30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20A4F34-F856-FF70-3761-CD0E6E3EA1BD}"/>
                    </a:ext>
                  </a:extLst>
                </p14:cNvPr>
                <p14:cNvContentPartPr/>
                <p14:nvPr/>
              </p14:nvContentPartPr>
              <p14:xfrm>
                <a:off x="4267380" y="1939360"/>
                <a:ext cx="77040" cy="99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20A4F34-F856-FF70-3761-CD0E6E3EA1B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58380" y="1930360"/>
                  <a:ext cx="946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75D56F-1F4E-6392-44CA-262ECCE1CB1E}"/>
              </a:ext>
            </a:extLst>
          </p:cNvPr>
          <p:cNvGrpSpPr/>
          <p:nvPr/>
        </p:nvGrpSpPr>
        <p:grpSpPr>
          <a:xfrm>
            <a:off x="6985020" y="1854040"/>
            <a:ext cx="237960" cy="110520"/>
            <a:chOff x="6985020" y="1854040"/>
            <a:chExt cx="23796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76E02C7-CF19-7B92-ECA8-F3F921AF4BEF}"/>
                    </a:ext>
                  </a:extLst>
                </p14:cNvPr>
                <p14:cNvContentPartPr/>
                <p14:nvPr/>
              </p14:nvContentPartPr>
              <p14:xfrm>
                <a:off x="6985020" y="1905160"/>
                <a:ext cx="5940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76E02C7-CF19-7B92-ECA8-F3F921AF4BE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976020" y="189616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9EC8AED-F0AB-7088-D764-13DA544D3BBA}"/>
                    </a:ext>
                  </a:extLst>
                </p14:cNvPr>
                <p14:cNvContentPartPr/>
                <p14:nvPr/>
              </p14:nvContentPartPr>
              <p14:xfrm>
                <a:off x="6997620" y="1866640"/>
                <a:ext cx="36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9EC8AED-F0AB-7088-D764-13DA544D3BB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8620" y="1857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CB1914D-991D-F28A-789F-B56B4162F284}"/>
                    </a:ext>
                  </a:extLst>
                </p14:cNvPr>
                <p14:cNvContentPartPr/>
                <p14:nvPr/>
              </p14:nvContentPartPr>
              <p14:xfrm>
                <a:off x="6997620" y="1866640"/>
                <a:ext cx="10440" cy="47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CB1914D-991D-F28A-789F-B56B4162F28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88620" y="1858000"/>
                  <a:ext cx="28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4EA44E5-92E5-5819-7C70-B8B4346F8D98}"/>
                    </a:ext>
                  </a:extLst>
                </p14:cNvPr>
                <p14:cNvContentPartPr/>
                <p14:nvPr/>
              </p14:nvContentPartPr>
              <p14:xfrm>
                <a:off x="7086180" y="1861240"/>
                <a:ext cx="13680" cy="39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4EA44E5-92E5-5819-7C70-B8B4346F8D9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77540" y="1852240"/>
                  <a:ext cx="31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61D79BC-5BD8-4431-DF5B-DC3FA90F60C5}"/>
                    </a:ext>
                  </a:extLst>
                </p14:cNvPr>
                <p14:cNvContentPartPr/>
                <p14:nvPr/>
              </p14:nvContentPartPr>
              <p14:xfrm>
                <a:off x="7137300" y="1854040"/>
                <a:ext cx="85680" cy="91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61D79BC-5BD8-4431-DF5B-DC3FA90F60C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28660" y="1845400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7B70B7B-AE60-A631-BF76-4E451DC34D59}"/>
                    </a:ext>
                  </a:extLst>
                </p14:cNvPr>
                <p14:cNvContentPartPr/>
                <p14:nvPr/>
              </p14:nvContentPartPr>
              <p14:xfrm>
                <a:off x="7086180" y="1879600"/>
                <a:ext cx="360" cy="84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7B70B7B-AE60-A631-BF76-4E451DC34D5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7540" y="1870600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9916584-0392-47E9-2239-26FCD731BB31}"/>
                    </a:ext>
                  </a:extLst>
                </p14:cNvPr>
                <p14:cNvContentPartPr/>
                <p14:nvPr/>
              </p14:nvContentPartPr>
              <p14:xfrm>
                <a:off x="6997620" y="1892200"/>
                <a:ext cx="20880" cy="421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9916584-0392-47E9-2239-26FCD731BB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88620" y="1883200"/>
                  <a:ext cx="385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D44A76D-543D-C66F-0597-E136E9B6228B}"/>
              </a:ext>
            </a:extLst>
          </p:cNvPr>
          <p:cNvGrpSpPr/>
          <p:nvPr/>
        </p:nvGrpSpPr>
        <p:grpSpPr>
          <a:xfrm>
            <a:off x="7647420" y="863320"/>
            <a:ext cx="618480" cy="345600"/>
            <a:chOff x="7647420" y="863320"/>
            <a:chExt cx="61848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5B279BD-2E63-3CB4-4227-5834D664EE1A}"/>
                    </a:ext>
                  </a:extLst>
                </p14:cNvPr>
                <p14:cNvContentPartPr/>
                <p14:nvPr/>
              </p14:nvContentPartPr>
              <p14:xfrm>
                <a:off x="7647420" y="1031800"/>
                <a:ext cx="96840" cy="88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5B279BD-2E63-3CB4-4227-5834D664EE1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38420" y="1022800"/>
                  <a:ext cx="114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F48FE6E-07B4-39D4-4328-55E58AFE7292}"/>
                    </a:ext>
                  </a:extLst>
                </p14:cNvPr>
                <p14:cNvContentPartPr/>
                <p14:nvPr/>
              </p14:nvContentPartPr>
              <p14:xfrm>
                <a:off x="7785300" y="1003000"/>
                <a:ext cx="18000" cy="129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F48FE6E-07B4-39D4-4328-55E58AFE729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76300" y="994360"/>
                  <a:ext cx="3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CBCDA0A-92D0-A275-8107-3B13DE83C57E}"/>
                    </a:ext>
                  </a:extLst>
                </p14:cNvPr>
                <p14:cNvContentPartPr/>
                <p14:nvPr/>
              </p14:nvContentPartPr>
              <p14:xfrm>
                <a:off x="7759740" y="939640"/>
                <a:ext cx="36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CBCDA0A-92D0-A275-8107-3B13DE83C5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0740" y="931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E6FF5FE-8B18-E813-63C7-B90D698B9983}"/>
                    </a:ext>
                  </a:extLst>
                </p14:cNvPr>
                <p14:cNvContentPartPr/>
                <p14:nvPr/>
              </p14:nvContentPartPr>
              <p14:xfrm>
                <a:off x="7843620" y="970600"/>
                <a:ext cx="59400" cy="98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E6FF5FE-8B18-E813-63C7-B90D698B99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4620" y="961600"/>
                  <a:ext cx="77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EE54120-A86B-959A-B9D4-397E509B035B}"/>
                    </a:ext>
                  </a:extLst>
                </p14:cNvPr>
                <p14:cNvContentPartPr/>
                <p14:nvPr/>
              </p14:nvContentPartPr>
              <p14:xfrm>
                <a:off x="7836060" y="973840"/>
                <a:ext cx="78480" cy="235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EE54120-A86B-959A-B9D4-397E509B03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420" y="965200"/>
                  <a:ext cx="96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DB03FD7-5061-B709-12FD-13E73CADCF3D}"/>
                    </a:ext>
                  </a:extLst>
                </p14:cNvPr>
                <p14:cNvContentPartPr/>
                <p14:nvPr/>
              </p14:nvContentPartPr>
              <p14:xfrm>
                <a:off x="7950180" y="1015600"/>
                <a:ext cx="20160" cy="727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DB03FD7-5061-B709-12FD-13E73CADCF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41540" y="1006600"/>
                  <a:ext cx="37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D3A70AE-4078-DCA2-DCCC-0F3FF17859D5}"/>
                    </a:ext>
                  </a:extLst>
                </p14:cNvPr>
                <p14:cNvContentPartPr/>
                <p14:nvPr/>
              </p14:nvContentPartPr>
              <p14:xfrm>
                <a:off x="7962780" y="993640"/>
                <a:ext cx="104400" cy="84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D3A70AE-4078-DCA2-DCCC-0F3FF17859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53780" y="98464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99F014A-598A-5E65-60BF-BC1A20FCDCC9}"/>
                    </a:ext>
                  </a:extLst>
                </p14:cNvPr>
                <p14:cNvContentPartPr/>
                <p14:nvPr/>
              </p14:nvContentPartPr>
              <p14:xfrm>
                <a:off x="8083380" y="985720"/>
                <a:ext cx="70200" cy="77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99F014A-598A-5E65-60BF-BC1A20FCDC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4380" y="976720"/>
                  <a:ext cx="87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4F41B1F-7612-BC65-2D26-9A97D8ECA9A9}"/>
                    </a:ext>
                  </a:extLst>
                </p14:cNvPr>
                <p14:cNvContentPartPr/>
                <p14:nvPr/>
              </p14:nvContentPartPr>
              <p14:xfrm>
                <a:off x="8165820" y="977800"/>
                <a:ext cx="14040" cy="73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4F41B1F-7612-BC65-2D26-9A97D8ECA9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56820" y="968800"/>
                  <a:ext cx="31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8BBA2F7-6535-0A81-65AC-9C448C746F81}"/>
                    </a:ext>
                  </a:extLst>
                </p14:cNvPr>
                <p14:cNvContentPartPr/>
                <p14:nvPr/>
              </p14:nvContentPartPr>
              <p14:xfrm>
                <a:off x="8140260" y="886720"/>
                <a:ext cx="360" cy="25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8BBA2F7-6535-0A81-65AC-9C448C746F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31620" y="877720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F6BD076-5016-875C-8FAB-85B48F838AF6}"/>
                    </a:ext>
                  </a:extLst>
                </p14:cNvPr>
                <p14:cNvContentPartPr/>
                <p14:nvPr/>
              </p14:nvContentPartPr>
              <p14:xfrm>
                <a:off x="8168340" y="863320"/>
                <a:ext cx="97560" cy="1792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F6BD076-5016-875C-8FAB-85B48F838AF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9340" y="854680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40777B54-7F3A-33BE-54AD-0B86A15C4CE9}"/>
              </a:ext>
            </a:extLst>
          </p:cNvPr>
          <p:cNvPicPr>
            <a:picLocks noChangeAspect="1"/>
          </p:cNvPicPr>
          <p:nvPr/>
        </p:nvPicPr>
        <p:blipFill>
          <a:blip r:embed="rId218"/>
          <a:stretch>
            <a:fillRect/>
          </a:stretch>
        </p:blipFill>
        <p:spPr>
          <a:xfrm>
            <a:off x="4875451" y="2121626"/>
            <a:ext cx="3762900" cy="215295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8510167-CB94-36E2-7B30-2B866F55663C}"/>
              </a:ext>
            </a:extLst>
          </p:cNvPr>
          <p:cNvPicPr>
            <a:picLocks noChangeAspect="1"/>
          </p:cNvPicPr>
          <p:nvPr/>
        </p:nvPicPr>
        <p:blipFill>
          <a:blip r:embed="rId219"/>
          <a:stretch>
            <a:fillRect/>
          </a:stretch>
        </p:blipFill>
        <p:spPr>
          <a:xfrm>
            <a:off x="4875451" y="4359152"/>
            <a:ext cx="3801005" cy="2267266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9F00DF3-A9D9-F2EB-0492-FE1E139C834A}"/>
              </a:ext>
            </a:extLst>
          </p:cNvPr>
          <p:cNvPicPr>
            <a:picLocks noChangeAspect="1"/>
          </p:cNvPicPr>
          <p:nvPr/>
        </p:nvPicPr>
        <p:blipFill>
          <a:blip r:embed="rId220"/>
          <a:stretch>
            <a:fillRect/>
          </a:stretch>
        </p:blipFill>
        <p:spPr>
          <a:xfrm>
            <a:off x="976484" y="3424167"/>
            <a:ext cx="291505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18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47A7AF-EE5B-A3FE-F90D-6979C62C2397}"/>
              </a:ext>
            </a:extLst>
          </p:cNvPr>
          <p:cNvGrpSpPr/>
          <p:nvPr/>
        </p:nvGrpSpPr>
        <p:grpSpPr>
          <a:xfrm>
            <a:off x="827584" y="620688"/>
            <a:ext cx="2556284" cy="1800200"/>
            <a:chOff x="1763688" y="863260"/>
            <a:chExt cx="6161979" cy="504654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DE875D8-6C9D-0F35-CE5F-72480F87929C}"/>
                </a:ext>
              </a:extLst>
            </p:cNvPr>
            <p:cNvSpPr/>
            <p:nvPr/>
          </p:nvSpPr>
          <p:spPr>
            <a:xfrm>
              <a:off x="3204795" y="1865203"/>
              <a:ext cx="648072" cy="129614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9071756-5991-8D77-CDA0-4812B50C9881}"/>
                </a:ext>
              </a:extLst>
            </p:cNvPr>
            <p:cNvSpPr/>
            <p:nvPr/>
          </p:nvSpPr>
          <p:spPr>
            <a:xfrm>
              <a:off x="3204795" y="4005064"/>
              <a:ext cx="648072" cy="12961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E26B081-8872-8C21-BD6A-3F22D8638FD4}"/>
                </a:ext>
              </a:extLst>
            </p:cNvPr>
            <p:cNvSpPr/>
            <p:nvPr/>
          </p:nvSpPr>
          <p:spPr>
            <a:xfrm>
              <a:off x="5869091" y="2945323"/>
              <a:ext cx="648072" cy="1296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001700C9-DD94-186A-7840-F209782835BC}"/>
                </a:ext>
              </a:extLst>
            </p:cNvPr>
            <p:cNvGrpSpPr/>
            <p:nvPr/>
          </p:nvGrpSpPr>
          <p:grpSpPr>
            <a:xfrm>
              <a:off x="1765848" y="2370968"/>
              <a:ext cx="321120" cy="214560"/>
              <a:chOff x="324741" y="1774525"/>
              <a:chExt cx="321120" cy="214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51" name="잉크 50">
                    <a:extLst>
                      <a:ext uri="{FF2B5EF4-FFF2-40B4-BE49-F238E27FC236}">
                        <a16:creationId xmlns:a16="http://schemas.microsoft.com/office/drawing/2014/main" id="{6ECDC5C6-C1B1-5842-30B0-ABEC18FD8162}"/>
                      </a:ext>
                    </a:extLst>
                  </p14:cNvPr>
                  <p14:cNvContentPartPr/>
                  <p14:nvPr/>
                </p14:nvContentPartPr>
                <p14:xfrm>
                  <a:off x="324741" y="1787845"/>
                  <a:ext cx="163080" cy="150120"/>
                </p14:xfrm>
              </p:contentPart>
            </mc:Choice>
            <mc:Fallback>
              <p:pic>
                <p:nvPicPr>
                  <p:cNvPr id="51" name="잉크 50">
                    <a:extLst>
                      <a:ext uri="{FF2B5EF4-FFF2-40B4-BE49-F238E27FC236}">
                        <a16:creationId xmlns:a16="http://schemas.microsoft.com/office/drawing/2014/main" id="{6ECDC5C6-C1B1-5842-30B0-ABEC18FD8162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3170" y="1762657"/>
                    <a:ext cx="205360" cy="1994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">
                <p14:nvContentPartPr>
                  <p14:cNvPr id="52" name="잉크 51">
                    <a:extLst>
                      <a:ext uri="{FF2B5EF4-FFF2-40B4-BE49-F238E27FC236}">
                        <a16:creationId xmlns:a16="http://schemas.microsoft.com/office/drawing/2014/main" id="{75A312E3-04C5-8548-4F92-26C5D14C2874}"/>
                      </a:ext>
                    </a:extLst>
                  </p14:cNvPr>
                  <p14:cNvContentPartPr/>
                  <p14:nvPr/>
                </p14:nvContentPartPr>
                <p14:xfrm>
                  <a:off x="455421" y="1774525"/>
                  <a:ext cx="136440" cy="124920"/>
                </p14:xfrm>
              </p:contentPart>
            </mc:Choice>
            <mc:Fallback>
              <p:pic>
                <p:nvPicPr>
                  <p:cNvPr id="52" name="잉크 51">
                    <a:extLst>
                      <a:ext uri="{FF2B5EF4-FFF2-40B4-BE49-F238E27FC236}">
                        <a16:creationId xmlns:a16="http://schemas.microsoft.com/office/drawing/2014/main" id="{75A312E3-04C5-8548-4F92-26C5D14C287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3832" y="1749340"/>
                    <a:ext cx="178754" cy="1742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53" name="잉크 52">
                    <a:extLst>
                      <a:ext uri="{FF2B5EF4-FFF2-40B4-BE49-F238E27FC236}">
                        <a16:creationId xmlns:a16="http://schemas.microsoft.com/office/drawing/2014/main" id="{75D30FAE-B067-A728-8FA9-E2822FF49B27}"/>
                      </a:ext>
                    </a:extLst>
                  </p14:cNvPr>
                  <p14:cNvContentPartPr/>
                  <p14:nvPr/>
                </p14:nvContentPartPr>
                <p14:xfrm>
                  <a:off x="645501" y="1855885"/>
                  <a:ext cx="360" cy="133200"/>
                </p14:xfrm>
              </p:contentPart>
            </mc:Choice>
            <mc:Fallback>
              <p:pic>
                <p:nvPicPr>
                  <p:cNvPr id="53" name="잉크 52">
                    <a:extLst>
                      <a:ext uri="{FF2B5EF4-FFF2-40B4-BE49-F238E27FC236}">
                        <a16:creationId xmlns:a16="http://schemas.microsoft.com/office/drawing/2014/main" id="{75D30FAE-B067-A728-8FA9-E2822FF49B27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36501" y="1830847"/>
                    <a:ext cx="18000" cy="182274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50DE4414-92CF-285F-C895-772451578807}"/>
                    </a:ext>
                  </a:extLst>
                </p14:cNvPr>
                <p14:cNvContentPartPr/>
                <p14:nvPr/>
              </p14:nvContentPartPr>
              <p14:xfrm>
                <a:off x="2395488" y="2425328"/>
                <a:ext cx="832680" cy="36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50DE4414-92CF-285F-C895-77245157880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3804" y="2416328"/>
                  <a:ext cx="875181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C052A830-18A1-43DB-8E27-5ED90527CC53}"/>
                    </a:ext>
                  </a:extLst>
                </p14:cNvPr>
                <p14:cNvContentPartPr/>
                <p14:nvPr/>
              </p14:nvContentPartPr>
              <p14:xfrm>
                <a:off x="2690688" y="2398328"/>
                <a:ext cx="523080" cy="236592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C052A830-18A1-43DB-8E27-5ED90527CC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9001" y="2373105"/>
                  <a:ext cx="565586" cy="2415357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B5CCA71E-E789-1BDF-FB02-E348F6CDA8B2}"/>
                </a:ext>
              </a:extLst>
            </p:cNvPr>
            <p:cNvGrpSpPr/>
            <p:nvPr/>
          </p:nvGrpSpPr>
          <p:grpSpPr>
            <a:xfrm>
              <a:off x="1763688" y="2854088"/>
              <a:ext cx="1542240" cy="2130840"/>
              <a:chOff x="322581" y="2257645"/>
              <a:chExt cx="1542240" cy="2130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55" name="잉크 54">
                    <a:extLst>
                      <a:ext uri="{FF2B5EF4-FFF2-40B4-BE49-F238E27FC236}">
                        <a16:creationId xmlns:a16="http://schemas.microsoft.com/office/drawing/2014/main" id="{2E635A97-0B5F-058A-602B-7249607DF6FA}"/>
                      </a:ext>
                    </a:extLst>
                  </p14:cNvPr>
                  <p14:cNvContentPartPr/>
                  <p14:nvPr/>
                </p14:nvContentPartPr>
                <p14:xfrm>
                  <a:off x="322581" y="3938845"/>
                  <a:ext cx="150120" cy="192240"/>
                </p14:xfrm>
              </p:contentPart>
            </mc:Choice>
            <mc:Fallback>
              <p:pic>
                <p:nvPicPr>
                  <p:cNvPr id="55" name="잉크 54">
                    <a:extLst>
                      <a:ext uri="{FF2B5EF4-FFF2-40B4-BE49-F238E27FC236}">
                        <a16:creationId xmlns:a16="http://schemas.microsoft.com/office/drawing/2014/main" id="{2E635A97-0B5F-058A-602B-7249607DF6F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01012" y="3913683"/>
                    <a:ext cx="192395" cy="24155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56" name="잉크 55">
                    <a:extLst>
                      <a:ext uri="{FF2B5EF4-FFF2-40B4-BE49-F238E27FC236}">
                        <a16:creationId xmlns:a16="http://schemas.microsoft.com/office/drawing/2014/main" id="{2F3844DB-985C-607F-21C5-AB677CC40EF4}"/>
                      </a:ext>
                    </a:extLst>
                  </p14:cNvPr>
                  <p14:cNvContentPartPr/>
                  <p14:nvPr/>
                </p14:nvContentPartPr>
                <p14:xfrm>
                  <a:off x="442821" y="3912925"/>
                  <a:ext cx="207360" cy="219600"/>
                </p14:xfrm>
              </p:contentPart>
            </mc:Choice>
            <mc:Fallback>
              <p:pic>
                <p:nvPicPr>
                  <p:cNvPr id="56" name="잉크 55">
                    <a:extLst>
                      <a:ext uri="{FF2B5EF4-FFF2-40B4-BE49-F238E27FC236}">
                        <a16:creationId xmlns:a16="http://schemas.microsoft.com/office/drawing/2014/main" id="{2F3844DB-985C-607F-21C5-AB677CC40EF4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421131" y="3887742"/>
                    <a:ext cx="249873" cy="268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57" name="잉크 56">
                    <a:extLst>
                      <a:ext uri="{FF2B5EF4-FFF2-40B4-BE49-F238E27FC236}">
                        <a16:creationId xmlns:a16="http://schemas.microsoft.com/office/drawing/2014/main" id="{956CF4E0-0867-62A1-A636-BA4B88195FA2}"/>
                      </a:ext>
                    </a:extLst>
                  </p14:cNvPr>
                  <p14:cNvContentPartPr/>
                  <p14:nvPr/>
                </p14:nvContentPartPr>
                <p14:xfrm>
                  <a:off x="680061" y="4040005"/>
                  <a:ext cx="188280" cy="170640"/>
                </p14:xfrm>
              </p:contentPart>
            </mc:Choice>
            <mc:Fallback>
              <p:pic>
                <p:nvPicPr>
                  <p:cNvPr id="57" name="잉크 56">
                    <a:extLst>
                      <a:ext uri="{FF2B5EF4-FFF2-40B4-BE49-F238E27FC236}">
                        <a16:creationId xmlns:a16="http://schemas.microsoft.com/office/drawing/2014/main" id="{956CF4E0-0867-62A1-A636-BA4B88195FA2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58370" y="4014911"/>
                    <a:ext cx="230795" cy="21982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6" name="잉크 65">
                    <a:extLst>
                      <a:ext uri="{FF2B5EF4-FFF2-40B4-BE49-F238E27FC236}">
                        <a16:creationId xmlns:a16="http://schemas.microsoft.com/office/drawing/2014/main" id="{A04F5B70-5FEE-32A4-99E4-36BA26376584}"/>
                      </a:ext>
                    </a:extLst>
                  </p14:cNvPr>
                  <p14:cNvContentPartPr/>
                  <p14:nvPr/>
                </p14:nvContentPartPr>
                <p14:xfrm>
                  <a:off x="1007661" y="2257645"/>
                  <a:ext cx="857160" cy="1884600"/>
                </p14:xfrm>
              </p:contentPart>
            </mc:Choice>
            <mc:Fallback>
              <p:pic>
                <p:nvPicPr>
                  <p:cNvPr id="66" name="잉크 65">
                    <a:extLst>
                      <a:ext uri="{FF2B5EF4-FFF2-40B4-BE49-F238E27FC236}">
                        <a16:creationId xmlns:a16="http://schemas.microsoft.com/office/drawing/2014/main" id="{A04F5B70-5FEE-32A4-99E4-36BA26376584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985972" y="2232423"/>
                    <a:ext cx="899671" cy="193403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8" name="잉크 67">
                    <a:extLst>
                      <a:ext uri="{FF2B5EF4-FFF2-40B4-BE49-F238E27FC236}">
                        <a16:creationId xmlns:a16="http://schemas.microsoft.com/office/drawing/2014/main" id="{831022E8-9AB9-4974-4B2B-E186A819C9D7}"/>
                      </a:ext>
                    </a:extLst>
                  </p14:cNvPr>
                  <p14:cNvContentPartPr/>
                  <p14:nvPr/>
                </p14:nvContentPartPr>
                <p14:xfrm>
                  <a:off x="820101" y="4087165"/>
                  <a:ext cx="209160" cy="14040"/>
                </p14:xfrm>
              </p:contentPart>
            </mc:Choice>
            <mc:Fallback>
              <p:pic>
                <p:nvPicPr>
                  <p:cNvPr id="68" name="잉크 67">
                    <a:extLst>
                      <a:ext uri="{FF2B5EF4-FFF2-40B4-BE49-F238E27FC236}">
                        <a16:creationId xmlns:a16="http://schemas.microsoft.com/office/drawing/2014/main" id="{831022E8-9AB9-4974-4B2B-E186A819C9D7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798494" y="4063765"/>
                    <a:ext cx="251511" cy="5990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71" name="잉크 70">
                    <a:extLst>
                      <a:ext uri="{FF2B5EF4-FFF2-40B4-BE49-F238E27FC236}">
                        <a16:creationId xmlns:a16="http://schemas.microsoft.com/office/drawing/2014/main" id="{D5E4214D-60F5-F55E-3972-C1FF4650825B}"/>
                      </a:ext>
                    </a:extLst>
                  </p14:cNvPr>
                  <p14:cNvContentPartPr/>
                  <p14:nvPr/>
                </p14:nvContentPartPr>
                <p14:xfrm>
                  <a:off x="1006941" y="4087885"/>
                  <a:ext cx="765720" cy="300600"/>
                </p14:xfrm>
              </p:contentPart>
            </mc:Choice>
            <mc:Fallback>
              <p:pic>
                <p:nvPicPr>
                  <p:cNvPr id="71" name="잉크 70">
                    <a:extLst>
                      <a:ext uri="{FF2B5EF4-FFF2-40B4-BE49-F238E27FC236}">
                        <a16:creationId xmlns:a16="http://schemas.microsoft.com/office/drawing/2014/main" id="{D5E4214D-60F5-F55E-3972-C1FF4650825B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85261" y="4062667"/>
                    <a:ext cx="808212" cy="350028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077F6DA6-BF62-5951-E0E9-C24317F71C03}"/>
                    </a:ext>
                  </a:extLst>
                </p14:cNvPr>
                <p14:cNvContentPartPr/>
                <p14:nvPr/>
              </p14:nvContentPartPr>
              <p14:xfrm>
                <a:off x="3821088" y="2546288"/>
                <a:ext cx="160200" cy="1404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077F6DA6-BF62-5951-E0E9-C24317F71C0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99439" y="2522888"/>
                  <a:ext cx="202631" cy="59904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174CA560-E303-3BD5-19F6-75E91DAD4CD5}"/>
                </a:ext>
              </a:extLst>
            </p:cNvPr>
            <p:cNvGrpSpPr/>
            <p:nvPr/>
          </p:nvGrpSpPr>
          <p:grpSpPr>
            <a:xfrm>
              <a:off x="3992307" y="2275243"/>
              <a:ext cx="1860840" cy="876600"/>
              <a:chOff x="2551200" y="1678800"/>
              <a:chExt cx="1860840" cy="876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76" name="잉크 75">
                    <a:extLst>
                      <a:ext uri="{FF2B5EF4-FFF2-40B4-BE49-F238E27FC236}">
                        <a16:creationId xmlns:a16="http://schemas.microsoft.com/office/drawing/2014/main" id="{EFB567F9-8B96-2D79-5CE4-FAB7B84E6AE3}"/>
                      </a:ext>
                    </a:extLst>
                  </p14:cNvPr>
                  <p14:cNvContentPartPr/>
                  <p14:nvPr/>
                </p14:nvContentPartPr>
                <p14:xfrm>
                  <a:off x="2691240" y="1836120"/>
                  <a:ext cx="113040" cy="222480"/>
                </p14:xfrm>
              </p:contentPart>
            </mc:Choice>
            <mc:Fallback>
              <p:pic>
                <p:nvPicPr>
                  <p:cNvPr id="76" name="잉크 75">
                    <a:extLst>
                      <a:ext uri="{FF2B5EF4-FFF2-40B4-BE49-F238E27FC236}">
                        <a16:creationId xmlns:a16="http://schemas.microsoft.com/office/drawing/2014/main" id="{EFB567F9-8B96-2D79-5CE4-FAB7B84E6AE3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2669667" y="1810953"/>
                    <a:ext cx="155322" cy="27180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77" name="잉크 76">
                    <a:extLst>
                      <a:ext uri="{FF2B5EF4-FFF2-40B4-BE49-F238E27FC236}">
                        <a16:creationId xmlns:a16="http://schemas.microsoft.com/office/drawing/2014/main" id="{1043EBB5-2468-9BB0-5686-CF6C0A2A1314}"/>
                      </a:ext>
                    </a:extLst>
                  </p14:cNvPr>
                  <p14:cNvContentPartPr/>
                  <p14:nvPr/>
                </p14:nvContentPartPr>
                <p14:xfrm>
                  <a:off x="2551200" y="1678800"/>
                  <a:ext cx="392760" cy="554040"/>
                </p14:xfrm>
              </p:contentPart>
            </mc:Choice>
            <mc:Fallback>
              <p:pic>
                <p:nvPicPr>
                  <p:cNvPr id="77" name="잉크 76">
                    <a:extLst>
                      <a:ext uri="{FF2B5EF4-FFF2-40B4-BE49-F238E27FC236}">
                        <a16:creationId xmlns:a16="http://schemas.microsoft.com/office/drawing/2014/main" id="{1043EBB5-2468-9BB0-5686-CF6C0A2A131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2529525" y="1653616"/>
                    <a:ext cx="435244" cy="603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86" name="잉크 85">
                    <a:extLst>
                      <a:ext uri="{FF2B5EF4-FFF2-40B4-BE49-F238E27FC236}">
                        <a16:creationId xmlns:a16="http://schemas.microsoft.com/office/drawing/2014/main" id="{26683690-3C4C-DC85-6ED4-9E2BB7AD87FB}"/>
                      </a:ext>
                    </a:extLst>
                  </p14:cNvPr>
                  <p14:cNvContentPartPr/>
                  <p14:nvPr/>
                </p14:nvContentPartPr>
                <p14:xfrm>
                  <a:off x="2949000" y="1926840"/>
                  <a:ext cx="1463040" cy="628560"/>
                </p14:xfrm>
              </p:contentPart>
            </mc:Choice>
            <mc:Fallback>
              <p:pic>
                <p:nvPicPr>
                  <p:cNvPr id="86" name="잉크 85">
                    <a:extLst>
                      <a:ext uri="{FF2B5EF4-FFF2-40B4-BE49-F238E27FC236}">
                        <a16:creationId xmlns:a16="http://schemas.microsoft.com/office/drawing/2014/main" id="{26683690-3C4C-DC85-6ED4-9E2BB7AD87F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2927306" y="1901617"/>
                    <a:ext cx="1505560" cy="677997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B019A55B-AE43-D504-A277-2EFC6BABB870}"/>
                </a:ext>
              </a:extLst>
            </p:cNvPr>
            <p:cNvGrpSpPr/>
            <p:nvPr/>
          </p:nvGrpSpPr>
          <p:grpSpPr>
            <a:xfrm>
              <a:off x="3864147" y="3727843"/>
              <a:ext cx="1964880" cy="1031040"/>
              <a:chOff x="2423040" y="3131400"/>
              <a:chExt cx="1964880" cy="10310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79" name="잉크 78">
                    <a:extLst>
                      <a:ext uri="{FF2B5EF4-FFF2-40B4-BE49-F238E27FC236}">
                        <a16:creationId xmlns:a16="http://schemas.microsoft.com/office/drawing/2014/main" id="{26053FDC-8A2A-20ED-63CC-3F3E44D9B112}"/>
                      </a:ext>
                    </a:extLst>
                  </p14:cNvPr>
                  <p14:cNvContentPartPr/>
                  <p14:nvPr/>
                </p14:nvContentPartPr>
                <p14:xfrm>
                  <a:off x="2423040" y="3983160"/>
                  <a:ext cx="126360" cy="9720"/>
                </p14:xfrm>
              </p:contentPart>
            </mc:Choice>
            <mc:Fallback>
              <p:pic>
                <p:nvPicPr>
                  <p:cNvPr id="79" name="잉크 78">
                    <a:extLst>
                      <a:ext uri="{FF2B5EF4-FFF2-40B4-BE49-F238E27FC236}">
                        <a16:creationId xmlns:a16="http://schemas.microsoft.com/office/drawing/2014/main" id="{26053FDC-8A2A-20ED-63CC-3F3E44D9B112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2401403" y="3958860"/>
                    <a:ext cx="168768" cy="5734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80" name="잉크 79">
                    <a:extLst>
                      <a:ext uri="{FF2B5EF4-FFF2-40B4-BE49-F238E27FC236}">
                        <a16:creationId xmlns:a16="http://schemas.microsoft.com/office/drawing/2014/main" id="{25BBC2EE-8E97-1919-C229-AB6C7BC78644}"/>
                      </a:ext>
                    </a:extLst>
                  </p14:cNvPr>
                  <p14:cNvContentPartPr/>
                  <p14:nvPr/>
                </p14:nvContentPartPr>
                <p14:xfrm>
                  <a:off x="2641200" y="3829800"/>
                  <a:ext cx="135000" cy="241920"/>
                </p14:xfrm>
              </p:contentPart>
            </mc:Choice>
            <mc:Fallback>
              <p:pic>
                <p:nvPicPr>
                  <p:cNvPr id="80" name="잉크 79">
                    <a:extLst>
                      <a:ext uri="{FF2B5EF4-FFF2-40B4-BE49-F238E27FC236}">
                        <a16:creationId xmlns:a16="http://schemas.microsoft.com/office/drawing/2014/main" id="{25BBC2EE-8E97-1919-C229-AB6C7BC78644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2619565" y="3804600"/>
                    <a:ext cx="177404" cy="29131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82" name="잉크 81">
                    <a:extLst>
                      <a:ext uri="{FF2B5EF4-FFF2-40B4-BE49-F238E27FC236}">
                        <a16:creationId xmlns:a16="http://schemas.microsoft.com/office/drawing/2014/main" id="{F5155F77-A41B-93DE-64D1-BCBCDF293DAD}"/>
                      </a:ext>
                    </a:extLst>
                  </p14:cNvPr>
                  <p14:cNvContentPartPr/>
                  <p14:nvPr/>
                </p14:nvContentPartPr>
                <p14:xfrm>
                  <a:off x="2520960" y="3709560"/>
                  <a:ext cx="383400" cy="452880"/>
                </p14:xfrm>
              </p:contentPart>
            </mc:Choice>
            <mc:Fallback>
              <p:pic>
                <p:nvPicPr>
                  <p:cNvPr id="82" name="잉크 81">
                    <a:extLst>
                      <a:ext uri="{FF2B5EF4-FFF2-40B4-BE49-F238E27FC236}">
                        <a16:creationId xmlns:a16="http://schemas.microsoft.com/office/drawing/2014/main" id="{F5155F77-A41B-93DE-64D1-BCBCDF293DA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2499323" y="3684344"/>
                    <a:ext cx="425808" cy="50230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88" name="잉크 87">
                    <a:extLst>
                      <a:ext uri="{FF2B5EF4-FFF2-40B4-BE49-F238E27FC236}">
                        <a16:creationId xmlns:a16="http://schemas.microsoft.com/office/drawing/2014/main" id="{47CFDB08-70C2-1D09-50F3-1B2B54031EF6}"/>
                      </a:ext>
                    </a:extLst>
                  </p14:cNvPr>
                  <p14:cNvContentPartPr/>
                  <p14:nvPr/>
                </p14:nvContentPartPr>
                <p14:xfrm>
                  <a:off x="2895720" y="3131400"/>
                  <a:ext cx="1492200" cy="839880"/>
                </p14:xfrm>
              </p:contentPart>
            </mc:Choice>
            <mc:Fallback>
              <p:pic>
                <p:nvPicPr>
                  <p:cNvPr id="88" name="잉크 87">
                    <a:extLst>
                      <a:ext uri="{FF2B5EF4-FFF2-40B4-BE49-F238E27FC236}">
                        <a16:creationId xmlns:a16="http://schemas.microsoft.com/office/drawing/2014/main" id="{47CFDB08-70C2-1D09-50F3-1B2B54031EF6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2874031" y="3106194"/>
                    <a:ext cx="1534710" cy="889285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9C7BBD6D-1650-90A2-06B8-79AFA535BCC7}"/>
                    </a:ext>
                  </a:extLst>
                </p14:cNvPr>
                <p14:cNvContentPartPr/>
                <p14:nvPr/>
              </p14:nvContentPartPr>
              <p14:xfrm>
                <a:off x="6523467" y="3359203"/>
                <a:ext cx="285120" cy="360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9C7BBD6D-1650-90A2-06B8-79AFA535BCC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501801" y="3336703"/>
                  <a:ext cx="327585" cy="477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78EBE3FE-6A81-4829-3574-14253A375929}"/>
                </a:ext>
              </a:extLst>
            </p:cNvPr>
            <p:cNvGrpSpPr/>
            <p:nvPr/>
          </p:nvGrpSpPr>
          <p:grpSpPr>
            <a:xfrm>
              <a:off x="6843147" y="3079483"/>
              <a:ext cx="773280" cy="520560"/>
              <a:chOff x="5402040" y="2483040"/>
              <a:chExt cx="773280" cy="520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93" name="잉크 92">
                    <a:extLst>
                      <a:ext uri="{FF2B5EF4-FFF2-40B4-BE49-F238E27FC236}">
                        <a16:creationId xmlns:a16="http://schemas.microsoft.com/office/drawing/2014/main" id="{DE97D8DA-C632-3B6E-7E9E-D36A411EDBAC}"/>
                      </a:ext>
                    </a:extLst>
                  </p14:cNvPr>
                  <p14:cNvContentPartPr/>
                  <p14:nvPr/>
                </p14:nvContentPartPr>
                <p14:xfrm>
                  <a:off x="5491680" y="2597520"/>
                  <a:ext cx="164520" cy="262080"/>
                </p14:xfrm>
              </p:contentPart>
            </mc:Choice>
            <mc:Fallback>
              <p:pic>
                <p:nvPicPr>
                  <p:cNvPr id="93" name="잉크 92">
                    <a:extLst>
                      <a:ext uri="{FF2B5EF4-FFF2-40B4-BE49-F238E27FC236}">
                        <a16:creationId xmlns:a16="http://schemas.microsoft.com/office/drawing/2014/main" id="{DE97D8DA-C632-3B6E-7E9E-D36A411EDBAC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470033" y="2572320"/>
                    <a:ext cx="206949" cy="31147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94" name="잉크 93">
                    <a:extLst>
                      <a:ext uri="{FF2B5EF4-FFF2-40B4-BE49-F238E27FC236}">
                        <a16:creationId xmlns:a16="http://schemas.microsoft.com/office/drawing/2014/main" id="{1CE99209-6FEC-2B1E-3283-5BA1025ED3C6}"/>
                      </a:ext>
                    </a:extLst>
                  </p14:cNvPr>
                  <p14:cNvContentPartPr/>
                  <p14:nvPr/>
                </p14:nvContentPartPr>
                <p14:xfrm>
                  <a:off x="5402040" y="2483040"/>
                  <a:ext cx="397440" cy="520560"/>
                </p14:xfrm>
              </p:contentPart>
            </mc:Choice>
            <mc:Fallback>
              <p:pic>
                <p:nvPicPr>
                  <p:cNvPr id="94" name="잉크 93">
                    <a:extLst>
                      <a:ext uri="{FF2B5EF4-FFF2-40B4-BE49-F238E27FC236}">
                        <a16:creationId xmlns:a16="http://schemas.microsoft.com/office/drawing/2014/main" id="{1CE99209-6FEC-2B1E-3283-5BA1025ED3C6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5380393" y="2457819"/>
                    <a:ext cx="439868" cy="56999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96" name="잉크 95">
                    <a:extLst>
                      <a:ext uri="{FF2B5EF4-FFF2-40B4-BE49-F238E27FC236}">
                        <a16:creationId xmlns:a16="http://schemas.microsoft.com/office/drawing/2014/main" id="{713EB6EC-AF2B-3802-0341-C90048094850}"/>
                      </a:ext>
                    </a:extLst>
                  </p14:cNvPr>
                  <p14:cNvContentPartPr/>
                  <p14:nvPr/>
                </p14:nvContentPartPr>
                <p14:xfrm>
                  <a:off x="5813880" y="2708040"/>
                  <a:ext cx="361440" cy="20880"/>
                </p14:xfrm>
              </p:contentPart>
            </mc:Choice>
            <mc:Fallback>
              <p:pic>
                <p:nvPicPr>
                  <p:cNvPr id="96" name="잉크 95">
                    <a:extLst>
                      <a:ext uri="{FF2B5EF4-FFF2-40B4-BE49-F238E27FC236}">
                        <a16:creationId xmlns:a16="http://schemas.microsoft.com/office/drawing/2014/main" id="{713EB6EC-AF2B-3802-0341-C90048094850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792211" y="2683183"/>
                    <a:ext cx="403911" cy="69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AA0CFB75-E500-F54B-8A25-1B6A59F80B08}"/>
                </a:ext>
              </a:extLst>
            </p:cNvPr>
            <p:cNvGrpSpPr/>
            <p:nvPr/>
          </p:nvGrpSpPr>
          <p:grpSpPr>
            <a:xfrm>
              <a:off x="7712187" y="3133843"/>
              <a:ext cx="213480" cy="474840"/>
              <a:chOff x="6271080" y="2537400"/>
              <a:chExt cx="213480" cy="474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100" name="잉크 99">
                    <a:extLst>
                      <a:ext uri="{FF2B5EF4-FFF2-40B4-BE49-F238E27FC236}">
                        <a16:creationId xmlns:a16="http://schemas.microsoft.com/office/drawing/2014/main" id="{682F6D7C-D36D-96E4-09F5-5F5EB982F110}"/>
                      </a:ext>
                    </a:extLst>
                  </p14:cNvPr>
                  <p14:cNvContentPartPr/>
                  <p14:nvPr/>
                </p14:nvContentPartPr>
                <p14:xfrm>
                  <a:off x="6271080" y="2537400"/>
                  <a:ext cx="207360" cy="360"/>
                </p14:xfrm>
              </p:contentPart>
            </mc:Choice>
            <mc:Fallback>
              <p:pic>
                <p:nvPicPr>
                  <p:cNvPr id="100" name="잉크 99">
                    <a:extLst>
                      <a:ext uri="{FF2B5EF4-FFF2-40B4-BE49-F238E27FC236}">
                        <a16:creationId xmlns:a16="http://schemas.microsoft.com/office/drawing/2014/main" id="{682F6D7C-D36D-96E4-09F5-5F5EB982F110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6249480" y="2528400"/>
                    <a:ext cx="24969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101" name="잉크 100">
                    <a:extLst>
                      <a:ext uri="{FF2B5EF4-FFF2-40B4-BE49-F238E27FC236}">
                        <a16:creationId xmlns:a16="http://schemas.microsoft.com/office/drawing/2014/main" id="{96C81531-FEB4-B686-D2F8-7EE20D58716F}"/>
                      </a:ext>
                    </a:extLst>
                  </p14:cNvPr>
                  <p14:cNvContentPartPr/>
                  <p14:nvPr/>
                </p14:nvContentPartPr>
                <p14:xfrm>
                  <a:off x="6484200" y="2537400"/>
                  <a:ext cx="360" cy="360"/>
                </p14:xfrm>
              </p:contentPart>
            </mc:Choice>
            <mc:Fallback>
              <p:pic>
                <p:nvPicPr>
                  <p:cNvPr id="101" name="잉크 100">
                    <a:extLst>
                      <a:ext uri="{FF2B5EF4-FFF2-40B4-BE49-F238E27FC236}">
                        <a16:creationId xmlns:a16="http://schemas.microsoft.com/office/drawing/2014/main" id="{96C81531-FEB4-B686-D2F8-7EE20D58716F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6475200" y="25284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102" name="잉크 101">
                    <a:extLst>
                      <a:ext uri="{FF2B5EF4-FFF2-40B4-BE49-F238E27FC236}">
                        <a16:creationId xmlns:a16="http://schemas.microsoft.com/office/drawing/2014/main" id="{C1E0C204-910A-0EF8-34D3-33F05CE8EB5B}"/>
                      </a:ext>
                    </a:extLst>
                  </p14:cNvPr>
                  <p14:cNvContentPartPr/>
                  <p14:nvPr/>
                </p14:nvContentPartPr>
                <p14:xfrm>
                  <a:off x="6309240" y="2598240"/>
                  <a:ext cx="97200" cy="129960"/>
                </p14:xfrm>
              </p:contentPart>
            </mc:Choice>
            <mc:Fallback>
              <p:pic>
                <p:nvPicPr>
                  <p:cNvPr id="102" name="잉크 101">
                    <a:extLst>
                      <a:ext uri="{FF2B5EF4-FFF2-40B4-BE49-F238E27FC236}">
                        <a16:creationId xmlns:a16="http://schemas.microsoft.com/office/drawing/2014/main" id="{C1E0C204-910A-0EF8-34D3-33F05CE8EB5B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6287736" y="2573054"/>
                    <a:ext cx="139349" cy="1793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105" name="잉크 104">
                    <a:extLst>
                      <a:ext uri="{FF2B5EF4-FFF2-40B4-BE49-F238E27FC236}">
                        <a16:creationId xmlns:a16="http://schemas.microsoft.com/office/drawing/2014/main" id="{137B68A0-BD2D-6939-8504-96A60CC5AE19}"/>
                      </a:ext>
                    </a:extLst>
                  </p14:cNvPr>
                  <p14:cNvContentPartPr/>
                  <p14:nvPr/>
                </p14:nvContentPartPr>
                <p14:xfrm>
                  <a:off x="6434160" y="2613360"/>
                  <a:ext cx="50400" cy="117360"/>
                </p14:xfrm>
              </p:contentPart>
            </mc:Choice>
            <mc:Fallback>
              <p:pic>
                <p:nvPicPr>
                  <p:cNvPr id="105" name="잉크 104">
                    <a:extLst>
                      <a:ext uri="{FF2B5EF4-FFF2-40B4-BE49-F238E27FC236}">
                        <a16:creationId xmlns:a16="http://schemas.microsoft.com/office/drawing/2014/main" id="{137B68A0-BD2D-6939-8504-96A60CC5AE19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6412804" y="2588283"/>
                    <a:ext cx="92258" cy="16651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106" name="잉크 105">
                    <a:extLst>
                      <a:ext uri="{FF2B5EF4-FFF2-40B4-BE49-F238E27FC236}">
                        <a16:creationId xmlns:a16="http://schemas.microsoft.com/office/drawing/2014/main" id="{0EB4780C-75A1-E201-B8C4-794D247E91BE}"/>
                      </a:ext>
                    </a:extLst>
                  </p14:cNvPr>
                  <p14:cNvContentPartPr/>
                  <p14:nvPr/>
                </p14:nvContentPartPr>
                <p14:xfrm>
                  <a:off x="6414720" y="2742960"/>
                  <a:ext cx="24480" cy="269280"/>
                </p14:xfrm>
              </p:contentPart>
            </mc:Choice>
            <mc:Fallback>
              <p:pic>
                <p:nvPicPr>
                  <p:cNvPr id="106" name="잉크 105">
                    <a:extLst>
                      <a:ext uri="{FF2B5EF4-FFF2-40B4-BE49-F238E27FC236}">
                        <a16:creationId xmlns:a16="http://schemas.microsoft.com/office/drawing/2014/main" id="{0EB4780C-75A1-E201-B8C4-794D247E91BE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393617" y="2717747"/>
                    <a:ext cx="65843" cy="318698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9" name="그룹 138">
              <a:extLst>
                <a:ext uri="{FF2B5EF4-FFF2-40B4-BE49-F238E27FC236}">
                  <a16:creationId xmlns:a16="http://schemas.microsoft.com/office/drawing/2014/main" id="{CBF71184-1896-0759-3143-0083DDAAA194}"/>
                </a:ext>
              </a:extLst>
            </p:cNvPr>
            <p:cNvGrpSpPr/>
            <p:nvPr/>
          </p:nvGrpSpPr>
          <p:grpSpPr>
            <a:xfrm>
              <a:off x="2807940" y="863260"/>
              <a:ext cx="1747110" cy="477360"/>
              <a:chOff x="2807940" y="863260"/>
              <a:chExt cx="1747110" cy="477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109" name="잉크 108">
                    <a:extLst>
                      <a:ext uri="{FF2B5EF4-FFF2-40B4-BE49-F238E27FC236}">
                        <a16:creationId xmlns:a16="http://schemas.microsoft.com/office/drawing/2014/main" id="{70B918AB-9DA7-A690-A938-259DF39F2736}"/>
                      </a:ext>
                    </a:extLst>
                  </p14:cNvPr>
                  <p14:cNvContentPartPr/>
                  <p14:nvPr/>
                </p14:nvContentPartPr>
                <p14:xfrm>
                  <a:off x="2807940" y="1086435"/>
                  <a:ext cx="126720" cy="101160"/>
                </p14:xfrm>
              </p:contentPart>
            </mc:Choice>
            <mc:Fallback>
              <p:pic>
                <p:nvPicPr>
                  <p:cNvPr id="109" name="잉크 108">
                    <a:extLst>
                      <a:ext uri="{FF2B5EF4-FFF2-40B4-BE49-F238E27FC236}">
                        <a16:creationId xmlns:a16="http://schemas.microsoft.com/office/drawing/2014/main" id="{70B918AB-9DA7-A690-A938-259DF39F2736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2786389" y="1061395"/>
                    <a:ext cx="168960" cy="1502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0">
                <p14:nvContentPartPr>
                  <p14:cNvPr id="110" name="잉크 109">
                    <a:extLst>
                      <a:ext uri="{FF2B5EF4-FFF2-40B4-BE49-F238E27FC236}">
                        <a16:creationId xmlns:a16="http://schemas.microsoft.com/office/drawing/2014/main" id="{E6A67FD4-F973-5B37-8A6C-3E3075C4D746}"/>
                      </a:ext>
                    </a:extLst>
                  </p14:cNvPr>
                  <p14:cNvContentPartPr/>
                  <p14:nvPr/>
                </p14:nvContentPartPr>
                <p14:xfrm>
                  <a:off x="3028620" y="1085715"/>
                  <a:ext cx="71280" cy="4320"/>
                </p14:xfrm>
              </p:contentPart>
            </mc:Choice>
            <mc:Fallback>
              <p:pic>
                <p:nvPicPr>
                  <p:cNvPr id="110" name="잉크 109">
                    <a:extLst>
                      <a:ext uri="{FF2B5EF4-FFF2-40B4-BE49-F238E27FC236}">
                        <a16:creationId xmlns:a16="http://schemas.microsoft.com/office/drawing/2014/main" id="{E6A67FD4-F973-5B37-8A6C-3E3075C4D746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3007150" y="1064115"/>
                    <a:ext cx="113361" cy="4665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2">
                <p14:nvContentPartPr>
                  <p14:cNvPr id="111" name="잉크 110">
                    <a:extLst>
                      <a:ext uri="{FF2B5EF4-FFF2-40B4-BE49-F238E27FC236}">
                        <a16:creationId xmlns:a16="http://schemas.microsoft.com/office/drawing/2014/main" id="{9E546FD6-7E31-7ECE-2E28-1FA98E9D8443}"/>
                      </a:ext>
                    </a:extLst>
                  </p14:cNvPr>
                  <p14:cNvContentPartPr/>
                  <p14:nvPr/>
                </p14:nvContentPartPr>
                <p14:xfrm>
                  <a:off x="3009540" y="1132875"/>
                  <a:ext cx="83880" cy="29520"/>
                </p14:xfrm>
              </p:contentPart>
            </mc:Choice>
            <mc:Fallback>
              <p:pic>
                <p:nvPicPr>
                  <p:cNvPr id="111" name="잉크 110">
                    <a:extLst>
                      <a:ext uri="{FF2B5EF4-FFF2-40B4-BE49-F238E27FC236}">
                        <a16:creationId xmlns:a16="http://schemas.microsoft.com/office/drawing/2014/main" id="{9E546FD6-7E31-7ECE-2E28-1FA98E9D8443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2987921" y="1108275"/>
                    <a:ext cx="126252" cy="7773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4">
                <p14:nvContentPartPr>
                  <p14:cNvPr id="113" name="잉크 112">
                    <a:extLst>
                      <a:ext uri="{FF2B5EF4-FFF2-40B4-BE49-F238E27FC236}">
                        <a16:creationId xmlns:a16="http://schemas.microsoft.com/office/drawing/2014/main" id="{22B87F3B-F8E9-8E2A-4F31-0814E3DCF88A}"/>
                      </a:ext>
                    </a:extLst>
                  </p14:cNvPr>
                  <p14:cNvContentPartPr/>
                  <p14:nvPr/>
                </p14:nvContentPartPr>
                <p14:xfrm>
                  <a:off x="3200370" y="882340"/>
                  <a:ext cx="99000" cy="6840"/>
                </p14:xfrm>
              </p:contentPart>
            </mc:Choice>
            <mc:Fallback>
              <p:pic>
                <p:nvPicPr>
                  <p:cNvPr id="113" name="잉크 112">
                    <a:extLst>
                      <a:ext uri="{FF2B5EF4-FFF2-40B4-BE49-F238E27FC236}">
                        <a16:creationId xmlns:a16="http://schemas.microsoft.com/office/drawing/2014/main" id="{22B87F3B-F8E9-8E2A-4F31-0814E3DCF88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3178848" y="857911"/>
                    <a:ext cx="141183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6">
                <p14:nvContentPartPr>
                  <p14:cNvPr id="114" name="잉크 113">
                    <a:extLst>
                      <a:ext uri="{FF2B5EF4-FFF2-40B4-BE49-F238E27FC236}">
                        <a16:creationId xmlns:a16="http://schemas.microsoft.com/office/drawing/2014/main" id="{ABF77E9F-CF22-D01D-B473-6098710A5693}"/>
                      </a:ext>
                    </a:extLst>
                  </p14:cNvPr>
                  <p14:cNvContentPartPr/>
                  <p14:nvPr/>
                </p14:nvContentPartPr>
                <p14:xfrm>
                  <a:off x="3194610" y="876220"/>
                  <a:ext cx="138960" cy="464400"/>
                </p14:xfrm>
              </p:contentPart>
            </mc:Choice>
            <mc:Fallback>
              <p:pic>
                <p:nvPicPr>
                  <p:cNvPr id="114" name="잉크 113">
                    <a:extLst>
                      <a:ext uri="{FF2B5EF4-FFF2-40B4-BE49-F238E27FC236}">
                        <a16:creationId xmlns:a16="http://schemas.microsoft.com/office/drawing/2014/main" id="{ABF77E9F-CF22-D01D-B473-6098710A5693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3173032" y="851036"/>
                    <a:ext cx="181252" cy="51376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68">
                <p14:nvContentPartPr>
                  <p14:cNvPr id="115" name="잉크 114">
                    <a:extLst>
                      <a:ext uri="{FF2B5EF4-FFF2-40B4-BE49-F238E27FC236}">
                        <a16:creationId xmlns:a16="http://schemas.microsoft.com/office/drawing/2014/main" id="{20732C7A-7C3A-4BDC-CED7-A5F178AED08A}"/>
                      </a:ext>
                    </a:extLst>
                  </p14:cNvPr>
                  <p14:cNvContentPartPr/>
                  <p14:nvPr/>
                </p14:nvContentPartPr>
                <p14:xfrm>
                  <a:off x="3384690" y="869740"/>
                  <a:ext cx="74160" cy="128160"/>
                </p14:xfrm>
              </p:contentPart>
            </mc:Choice>
            <mc:Fallback>
              <p:pic>
                <p:nvPicPr>
                  <p:cNvPr id="115" name="잉크 114">
                    <a:extLst>
                      <a:ext uri="{FF2B5EF4-FFF2-40B4-BE49-F238E27FC236}">
                        <a16:creationId xmlns:a16="http://schemas.microsoft.com/office/drawing/2014/main" id="{20732C7A-7C3A-4BDC-CED7-A5F178AED08A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3363132" y="844709"/>
                    <a:ext cx="116414" cy="17722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0">
                <p14:nvContentPartPr>
                  <p14:cNvPr id="116" name="잉크 115">
                    <a:extLst>
                      <a:ext uri="{FF2B5EF4-FFF2-40B4-BE49-F238E27FC236}">
                        <a16:creationId xmlns:a16="http://schemas.microsoft.com/office/drawing/2014/main" id="{15A65B4F-3D9C-CC37-3BC8-2BCDADD3F46B}"/>
                      </a:ext>
                    </a:extLst>
                  </p14:cNvPr>
                  <p14:cNvContentPartPr/>
                  <p14:nvPr/>
                </p14:nvContentPartPr>
                <p14:xfrm>
                  <a:off x="3378210" y="863260"/>
                  <a:ext cx="82440" cy="360"/>
                </p14:xfrm>
              </p:contentPart>
            </mc:Choice>
            <mc:Fallback>
              <p:pic>
                <p:nvPicPr>
                  <p:cNvPr id="116" name="잉크 115">
                    <a:extLst>
                      <a:ext uri="{FF2B5EF4-FFF2-40B4-BE49-F238E27FC236}">
                        <a16:creationId xmlns:a16="http://schemas.microsoft.com/office/drawing/2014/main" id="{15A65B4F-3D9C-CC37-3BC8-2BCDADD3F46B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3356741" y="854260"/>
                    <a:ext cx="12451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2">
                <p14:nvContentPartPr>
                  <p14:cNvPr id="120" name="잉크 119">
                    <a:extLst>
                      <a:ext uri="{FF2B5EF4-FFF2-40B4-BE49-F238E27FC236}">
                        <a16:creationId xmlns:a16="http://schemas.microsoft.com/office/drawing/2014/main" id="{FA052780-89F5-CE8B-087A-1611BD48B9BD}"/>
                      </a:ext>
                    </a:extLst>
                  </p14:cNvPr>
                  <p14:cNvContentPartPr/>
                  <p14:nvPr/>
                </p14:nvContentPartPr>
                <p14:xfrm>
                  <a:off x="3387930" y="1155580"/>
                  <a:ext cx="81720" cy="129240"/>
                </p14:xfrm>
              </p:contentPart>
            </mc:Choice>
            <mc:Fallback>
              <p:pic>
                <p:nvPicPr>
                  <p:cNvPr id="120" name="잉크 119">
                    <a:extLst>
                      <a:ext uri="{FF2B5EF4-FFF2-40B4-BE49-F238E27FC236}">
                        <a16:creationId xmlns:a16="http://schemas.microsoft.com/office/drawing/2014/main" id="{FA052780-89F5-CE8B-087A-1611BD48B9BD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3366425" y="1130533"/>
                    <a:ext cx="123870" cy="1783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4">
                <p14:nvContentPartPr>
                  <p14:cNvPr id="122" name="잉크 121">
                    <a:extLst>
                      <a:ext uri="{FF2B5EF4-FFF2-40B4-BE49-F238E27FC236}">
                        <a16:creationId xmlns:a16="http://schemas.microsoft.com/office/drawing/2014/main" id="{E6A30649-A72B-E704-E29D-864A8F98733B}"/>
                      </a:ext>
                    </a:extLst>
                  </p14:cNvPr>
                  <p14:cNvContentPartPr/>
                  <p14:nvPr/>
                </p14:nvContentPartPr>
                <p14:xfrm>
                  <a:off x="3384330" y="1130380"/>
                  <a:ext cx="107640" cy="6840"/>
                </p14:xfrm>
              </p:contentPart>
            </mc:Choice>
            <mc:Fallback>
              <p:pic>
                <p:nvPicPr>
                  <p:cNvPr id="122" name="잉크 121">
                    <a:extLst>
                      <a:ext uri="{FF2B5EF4-FFF2-40B4-BE49-F238E27FC236}">
                        <a16:creationId xmlns:a16="http://schemas.microsoft.com/office/drawing/2014/main" id="{E6A30649-A72B-E704-E29D-864A8F98733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3362802" y="1105951"/>
                    <a:ext cx="149835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6">
                <p14:nvContentPartPr>
                  <p14:cNvPr id="124" name="잉크 123">
                    <a:extLst>
                      <a:ext uri="{FF2B5EF4-FFF2-40B4-BE49-F238E27FC236}">
                        <a16:creationId xmlns:a16="http://schemas.microsoft.com/office/drawing/2014/main" id="{96FC4871-8D23-BE7C-8CE6-3E544052AE01}"/>
                      </a:ext>
                    </a:extLst>
                  </p14:cNvPr>
                  <p14:cNvContentPartPr/>
                  <p14:nvPr/>
                </p14:nvContentPartPr>
                <p14:xfrm>
                  <a:off x="3498450" y="869380"/>
                  <a:ext cx="135360" cy="468000"/>
                </p14:xfrm>
              </p:contentPart>
            </mc:Choice>
            <mc:Fallback>
              <p:pic>
                <p:nvPicPr>
                  <p:cNvPr id="124" name="잉크 123">
                    <a:extLst>
                      <a:ext uri="{FF2B5EF4-FFF2-40B4-BE49-F238E27FC236}">
                        <a16:creationId xmlns:a16="http://schemas.microsoft.com/office/drawing/2014/main" id="{96FC4871-8D23-BE7C-8CE6-3E544052AE01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3476896" y="844219"/>
                    <a:ext cx="177606" cy="51731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8">
                <p14:nvContentPartPr>
                  <p14:cNvPr id="126" name="잉크 125">
                    <a:extLst>
                      <a:ext uri="{FF2B5EF4-FFF2-40B4-BE49-F238E27FC236}">
                        <a16:creationId xmlns:a16="http://schemas.microsoft.com/office/drawing/2014/main" id="{D7BE1FE7-EF79-970B-32AE-0D6857191CBE}"/>
                      </a:ext>
                    </a:extLst>
                  </p14:cNvPr>
                  <p14:cNvContentPartPr/>
                  <p14:nvPr/>
                </p14:nvContentPartPr>
                <p14:xfrm>
                  <a:off x="3734610" y="1282660"/>
                  <a:ext cx="50400" cy="32400"/>
                </p14:xfrm>
              </p:contentPart>
            </mc:Choice>
            <mc:Fallback>
              <p:pic>
                <p:nvPicPr>
                  <p:cNvPr id="126" name="잉크 125">
                    <a:extLst>
                      <a:ext uri="{FF2B5EF4-FFF2-40B4-BE49-F238E27FC236}">
                        <a16:creationId xmlns:a16="http://schemas.microsoft.com/office/drawing/2014/main" id="{D7BE1FE7-EF79-970B-32AE-0D6857191CBE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3712886" y="1258115"/>
                    <a:ext cx="92979" cy="805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0">
                <p14:nvContentPartPr>
                  <p14:cNvPr id="128" name="잉크 127">
                    <a:extLst>
                      <a:ext uri="{FF2B5EF4-FFF2-40B4-BE49-F238E27FC236}">
                        <a16:creationId xmlns:a16="http://schemas.microsoft.com/office/drawing/2014/main" id="{2D298A62-3EE8-C61B-79EC-72EEF2B0CBC3}"/>
                      </a:ext>
                    </a:extLst>
                  </p14:cNvPr>
                  <p14:cNvContentPartPr/>
                  <p14:nvPr/>
                </p14:nvContentPartPr>
                <p14:xfrm>
                  <a:off x="3879330" y="965140"/>
                  <a:ext cx="19440" cy="240840"/>
                </p14:xfrm>
              </p:contentPart>
            </mc:Choice>
            <mc:Fallback>
              <p:pic>
                <p:nvPicPr>
                  <p:cNvPr id="128" name="잉크 127">
                    <a:extLst>
                      <a:ext uri="{FF2B5EF4-FFF2-40B4-BE49-F238E27FC236}">
                        <a16:creationId xmlns:a16="http://schemas.microsoft.com/office/drawing/2014/main" id="{2D298A62-3EE8-C61B-79EC-72EEF2B0CBC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3858200" y="939948"/>
                    <a:ext cx="60856" cy="29021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2">
                <p14:nvContentPartPr>
                  <p14:cNvPr id="130" name="잉크 129">
                    <a:extLst>
                      <a:ext uri="{FF2B5EF4-FFF2-40B4-BE49-F238E27FC236}">
                        <a16:creationId xmlns:a16="http://schemas.microsoft.com/office/drawing/2014/main" id="{13B7DF5A-0A50-8398-3520-27FC03B6ACE8}"/>
                      </a:ext>
                    </a:extLst>
                  </p14:cNvPr>
                  <p14:cNvContentPartPr/>
                  <p14:nvPr/>
                </p14:nvContentPartPr>
                <p14:xfrm>
                  <a:off x="3867450" y="1096180"/>
                  <a:ext cx="103680" cy="105840"/>
                </p14:xfrm>
              </p:contentPart>
            </mc:Choice>
            <mc:Fallback>
              <p:pic>
                <p:nvPicPr>
                  <p:cNvPr id="130" name="잉크 129">
                    <a:extLst>
                      <a:ext uri="{FF2B5EF4-FFF2-40B4-BE49-F238E27FC236}">
                        <a16:creationId xmlns:a16="http://schemas.microsoft.com/office/drawing/2014/main" id="{13B7DF5A-0A50-8398-3520-27FC03B6ACE8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3845850" y="1070980"/>
                    <a:ext cx="146016" cy="15523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4">
                <p14:nvContentPartPr>
                  <p14:cNvPr id="131" name="잉크 130">
                    <a:extLst>
                      <a:ext uri="{FF2B5EF4-FFF2-40B4-BE49-F238E27FC236}">
                        <a16:creationId xmlns:a16="http://schemas.microsoft.com/office/drawing/2014/main" id="{4E141847-0B1D-36CB-E736-4B1F79A638D5}"/>
                      </a:ext>
                    </a:extLst>
                  </p14:cNvPr>
                  <p14:cNvContentPartPr/>
                  <p14:nvPr/>
                </p14:nvContentPartPr>
                <p14:xfrm>
                  <a:off x="4051050" y="1072780"/>
                  <a:ext cx="56880" cy="360"/>
                </p14:xfrm>
              </p:contentPart>
            </mc:Choice>
            <mc:Fallback>
              <p:pic>
                <p:nvPicPr>
                  <p:cNvPr id="131" name="잉크 130">
                    <a:extLst>
                      <a:ext uri="{FF2B5EF4-FFF2-40B4-BE49-F238E27FC236}">
                        <a16:creationId xmlns:a16="http://schemas.microsoft.com/office/drawing/2014/main" id="{4E141847-0B1D-36CB-E736-4B1F79A638D5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4029505" y="1063780"/>
                    <a:ext cx="9910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6">
                <p14:nvContentPartPr>
                  <p14:cNvPr id="132" name="잉크 131">
                    <a:extLst>
                      <a:ext uri="{FF2B5EF4-FFF2-40B4-BE49-F238E27FC236}">
                        <a16:creationId xmlns:a16="http://schemas.microsoft.com/office/drawing/2014/main" id="{BB04C80E-F938-FFAD-B1BD-10318ACC3739}"/>
                      </a:ext>
                    </a:extLst>
                  </p14:cNvPr>
                  <p14:cNvContentPartPr/>
                  <p14:nvPr/>
                </p14:nvContentPartPr>
                <p14:xfrm>
                  <a:off x="4038450" y="1104820"/>
                  <a:ext cx="69480" cy="360"/>
                </p14:xfrm>
              </p:contentPart>
            </mc:Choice>
            <mc:Fallback>
              <p:pic>
                <p:nvPicPr>
                  <p:cNvPr id="132" name="잉크 131">
                    <a:extLst>
                      <a:ext uri="{FF2B5EF4-FFF2-40B4-BE49-F238E27FC236}">
                        <a16:creationId xmlns:a16="http://schemas.microsoft.com/office/drawing/2014/main" id="{BB04C80E-F938-FFAD-B1BD-10318ACC3739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4017006" y="1095820"/>
                    <a:ext cx="11151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8">
                <p14:nvContentPartPr>
                  <p14:cNvPr id="134" name="잉크 133">
                    <a:extLst>
                      <a:ext uri="{FF2B5EF4-FFF2-40B4-BE49-F238E27FC236}">
                        <a16:creationId xmlns:a16="http://schemas.microsoft.com/office/drawing/2014/main" id="{871335D6-075D-FE34-9707-7A1EAF93B333}"/>
                      </a:ext>
                    </a:extLst>
                  </p14:cNvPr>
                  <p14:cNvContentPartPr/>
                  <p14:nvPr/>
                </p14:nvContentPartPr>
                <p14:xfrm>
                  <a:off x="4203330" y="1066660"/>
                  <a:ext cx="76320" cy="360"/>
                </p14:xfrm>
              </p:contentPart>
            </mc:Choice>
            <mc:Fallback>
              <p:pic>
                <p:nvPicPr>
                  <p:cNvPr id="134" name="잉크 133">
                    <a:extLst>
                      <a:ext uri="{FF2B5EF4-FFF2-40B4-BE49-F238E27FC236}">
                        <a16:creationId xmlns:a16="http://schemas.microsoft.com/office/drawing/2014/main" id="{871335D6-075D-FE34-9707-7A1EAF93B333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4181892" y="1057660"/>
                    <a:ext cx="11833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0">
                <p14:nvContentPartPr>
                  <p14:cNvPr id="138" name="잉크 137">
                    <a:extLst>
                      <a:ext uri="{FF2B5EF4-FFF2-40B4-BE49-F238E27FC236}">
                        <a16:creationId xmlns:a16="http://schemas.microsoft.com/office/drawing/2014/main" id="{CE03A3D5-2559-CB13-E774-EF06945FCE96}"/>
                      </a:ext>
                    </a:extLst>
                  </p14:cNvPr>
                  <p14:cNvContentPartPr/>
                  <p14:nvPr/>
                </p14:nvContentPartPr>
                <p14:xfrm>
                  <a:off x="4366050" y="946420"/>
                  <a:ext cx="189000" cy="268920"/>
                </p14:xfrm>
              </p:contentPart>
            </mc:Choice>
            <mc:Fallback>
              <p:pic>
                <p:nvPicPr>
                  <p:cNvPr id="138" name="잉크 137">
                    <a:extLst>
                      <a:ext uri="{FF2B5EF4-FFF2-40B4-BE49-F238E27FC236}">
                        <a16:creationId xmlns:a16="http://schemas.microsoft.com/office/drawing/2014/main" id="{CE03A3D5-2559-CB13-E774-EF06945FCE96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4344376" y="921240"/>
                    <a:ext cx="231482" cy="318272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61" name="그룹 160">
              <a:extLst>
                <a:ext uri="{FF2B5EF4-FFF2-40B4-BE49-F238E27FC236}">
                  <a16:creationId xmlns:a16="http://schemas.microsoft.com/office/drawing/2014/main" id="{A2E3ECC7-4660-EBF2-2A28-9679129D4B3B}"/>
                </a:ext>
              </a:extLst>
            </p:cNvPr>
            <p:cNvGrpSpPr/>
            <p:nvPr/>
          </p:nvGrpSpPr>
          <p:grpSpPr>
            <a:xfrm>
              <a:off x="2919120" y="5386800"/>
              <a:ext cx="2089920" cy="523000"/>
              <a:chOff x="2919120" y="5386800"/>
              <a:chExt cx="2089920" cy="523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2">
                <p14:nvContentPartPr>
                  <p14:cNvPr id="140" name="잉크 139">
                    <a:extLst>
                      <a:ext uri="{FF2B5EF4-FFF2-40B4-BE49-F238E27FC236}">
                        <a16:creationId xmlns:a16="http://schemas.microsoft.com/office/drawing/2014/main" id="{0C688D87-3FC7-5811-4110-E0B7983B172E}"/>
                      </a:ext>
                    </a:extLst>
                  </p14:cNvPr>
                  <p14:cNvContentPartPr/>
                  <p14:nvPr/>
                </p14:nvContentPartPr>
                <p14:xfrm>
                  <a:off x="2919120" y="5550880"/>
                  <a:ext cx="218520" cy="234360"/>
                </p14:xfrm>
              </p:contentPart>
            </mc:Choice>
            <mc:Fallback>
              <p:pic>
                <p:nvPicPr>
                  <p:cNvPr id="140" name="잉크 139">
                    <a:extLst>
                      <a:ext uri="{FF2B5EF4-FFF2-40B4-BE49-F238E27FC236}">
                        <a16:creationId xmlns:a16="http://schemas.microsoft.com/office/drawing/2014/main" id="{0C688D87-3FC7-5811-4110-E0B7983B172E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2897527" y="5525734"/>
                    <a:ext cx="260842" cy="28364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4">
                <p14:nvContentPartPr>
                  <p14:cNvPr id="141" name="잉크 140">
                    <a:extLst>
                      <a:ext uri="{FF2B5EF4-FFF2-40B4-BE49-F238E27FC236}">
                        <a16:creationId xmlns:a16="http://schemas.microsoft.com/office/drawing/2014/main" id="{A74A2B20-A49C-3CE2-6A57-4A74250D48FC}"/>
                      </a:ext>
                    </a:extLst>
                  </p14:cNvPr>
                  <p14:cNvContentPartPr/>
                  <p14:nvPr/>
                </p14:nvContentPartPr>
                <p14:xfrm>
                  <a:off x="3276600" y="5613160"/>
                  <a:ext cx="79560" cy="360"/>
                </p14:xfrm>
              </p:contentPart>
            </mc:Choice>
            <mc:Fallback>
              <p:pic>
                <p:nvPicPr>
                  <p:cNvPr id="141" name="잉크 140">
                    <a:extLst>
                      <a:ext uri="{FF2B5EF4-FFF2-40B4-BE49-F238E27FC236}">
                        <a16:creationId xmlns:a16="http://schemas.microsoft.com/office/drawing/2014/main" id="{A74A2B20-A49C-3CE2-6A57-4A74250D48FC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254980" y="5604160"/>
                    <a:ext cx="121934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6">
                <p14:nvContentPartPr>
                  <p14:cNvPr id="142" name="잉크 141">
                    <a:extLst>
                      <a:ext uri="{FF2B5EF4-FFF2-40B4-BE49-F238E27FC236}">
                        <a16:creationId xmlns:a16="http://schemas.microsoft.com/office/drawing/2014/main" id="{49430E09-096C-73AA-A912-7AB181954CBF}"/>
                      </a:ext>
                    </a:extLst>
                  </p14:cNvPr>
                  <p14:cNvContentPartPr/>
                  <p14:nvPr/>
                </p14:nvContentPartPr>
                <p14:xfrm>
                  <a:off x="3276600" y="5663920"/>
                  <a:ext cx="73440" cy="360"/>
                </p14:xfrm>
              </p:contentPart>
            </mc:Choice>
            <mc:Fallback>
              <p:pic>
                <p:nvPicPr>
                  <p:cNvPr id="142" name="잉크 141">
                    <a:extLst>
                      <a:ext uri="{FF2B5EF4-FFF2-40B4-BE49-F238E27FC236}">
                        <a16:creationId xmlns:a16="http://schemas.microsoft.com/office/drawing/2014/main" id="{49430E09-096C-73AA-A912-7AB181954CBF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3255000" y="5654920"/>
                    <a:ext cx="11577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7">
                <p14:nvContentPartPr>
                  <p14:cNvPr id="143" name="잉크 142">
                    <a:extLst>
                      <a:ext uri="{FF2B5EF4-FFF2-40B4-BE49-F238E27FC236}">
                        <a16:creationId xmlns:a16="http://schemas.microsoft.com/office/drawing/2014/main" id="{D82E5F68-D550-DC68-89BB-708E0CA74273}"/>
                      </a:ext>
                    </a:extLst>
                  </p14:cNvPr>
                  <p14:cNvContentPartPr/>
                  <p14:nvPr/>
                </p14:nvContentPartPr>
                <p14:xfrm>
                  <a:off x="3530400" y="5422360"/>
                  <a:ext cx="134640" cy="13320"/>
                </p14:xfrm>
              </p:contentPart>
            </mc:Choice>
            <mc:Fallback>
              <p:pic>
                <p:nvPicPr>
                  <p:cNvPr id="143" name="잉크 142">
                    <a:extLst>
                      <a:ext uri="{FF2B5EF4-FFF2-40B4-BE49-F238E27FC236}">
                        <a16:creationId xmlns:a16="http://schemas.microsoft.com/office/drawing/2014/main" id="{D82E5F68-D550-DC68-89BB-708E0CA74273}"/>
                      </a:ext>
                    </a:extLst>
                  </p:cNvPr>
                  <p:cNvPicPr/>
                  <p:nvPr/>
                </p:nvPicPr>
                <p:blipFill>
                  <a:blip r:embed="rId98"/>
                  <a:stretch>
                    <a:fillRect/>
                  </a:stretch>
                </p:blipFill>
                <p:spPr>
                  <a:xfrm>
                    <a:off x="3508823" y="5398574"/>
                    <a:ext cx="176931" cy="599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9">
                <p14:nvContentPartPr>
                  <p14:cNvPr id="145" name="잉크 144">
                    <a:extLst>
                      <a:ext uri="{FF2B5EF4-FFF2-40B4-BE49-F238E27FC236}">
                        <a16:creationId xmlns:a16="http://schemas.microsoft.com/office/drawing/2014/main" id="{285D6AE0-B5C8-BEB8-5D14-9052A08A2730}"/>
                      </a:ext>
                    </a:extLst>
                  </p14:cNvPr>
                  <p14:cNvContentPartPr/>
                  <p14:nvPr/>
                </p14:nvContentPartPr>
                <p14:xfrm>
                  <a:off x="3455520" y="5410120"/>
                  <a:ext cx="201600" cy="499680"/>
                </p14:xfrm>
              </p:contentPart>
            </mc:Choice>
            <mc:Fallback>
              <p:pic>
                <p:nvPicPr>
                  <p:cNvPr id="145" name="잉크 144">
                    <a:extLst>
                      <a:ext uri="{FF2B5EF4-FFF2-40B4-BE49-F238E27FC236}">
                        <a16:creationId xmlns:a16="http://schemas.microsoft.com/office/drawing/2014/main" id="{285D6AE0-B5C8-BEB8-5D14-9052A08A2730}"/>
                      </a:ext>
                    </a:extLst>
                  </p:cNvPr>
                  <p:cNvPicPr/>
                  <p:nvPr/>
                </p:nvPicPr>
                <p:blipFill>
                  <a:blip r:embed="rId100"/>
                  <a:stretch>
                    <a:fillRect/>
                  </a:stretch>
                </p:blipFill>
                <p:spPr>
                  <a:xfrm>
                    <a:off x="3433889" y="5384935"/>
                    <a:ext cx="243997" cy="54904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1">
                <p14:nvContentPartPr>
                  <p14:cNvPr id="146" name="잉크 145">
                    <a:extLst>
                      <a:ext uri="{FF2B5EF4-FFF2-40B4-BE49-F238E27FC236}">
                        <a16:creationId xmlns:a16="http://schemas.microsoft.com/office/drawing/2014/main" id="{8B50E8B5-A543-F9F5-E0E5-CA7C5C7D38E9}"/>
                      </a:ext>
                    </a:extLst>
                  </p14:cNvPr>
                  <p14:cNvContentPartPr/>
                  <p14:nvPr/>
                </p14:nvContentPartPr>
                <p14:xfrm>
                  <a:off x="3657600" y="5489040"/>
                  <a:ext cx="124200" cy="12600"/>
                </p14:xfrm>
              </p:contentPart>
            </mc:Choice>
            <mc:Fallback>
              <p:pic>
                <p:nvPicPr>
                  <p:cNvPr id="146" name="잉크 145">
                    <a:extLst>
                      <a:ext uri="{FF2B5EF4-FFF2-40B4-BE49-F238E27FC236}">
                        <a16:creationId xmlns:a16="http://schemas.microsoft.com/office/drawing/2014/main" id="{8B50E8B5-A543-F9F5-E0E5-CA7C5C7D38E9}"/>
                      </a:ext>
                    </a:extLst>
                  </p:cNvPr>
                  <p:cNvPicPr/>
                  <p:nvPr/>
                </p:nvPicPr>
                <p:blipFill>
                  <a:blip r:embed="rId102"/>
                  <a:stretch>
                    <a:fillRect/>
                  </a:stretch>
                </p:blipFill>
                <p:spPr>
                  <a:xfrm>
                    <a:off x="3636037" y="5464809"/>
                    <a:ext cx="166463" cy="6009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3">
                <p14:nvContentPartPr>
                  <p14:cNvPr id="147" name="잉크 146">
                    <a:extLst>
                      <a:ext uri="{FF2B5EF4-FFF2-40B4-BE49-F238E27FC236}">
                        <a16:creationId xmlns:a16="http://schemas.microsoft.com/office/drawing/2014/main" id="{206059D7-67B1-9335-D908-6C8010B49D03}"/>
                      </a:ext>
                    </a:extLst>
                  </p14:cNvPr>
                  <p14:cNvContentPartPr/>
                  <p14:nvPr/>
                </p14:nvContentPartPr>
                <p14:xfrm>
                  <a:off x="3802320" y="5389680"/>
                  <a:ext cx="123840" cy="152280"/>
                </p14:xfrm>
              </p:contentPart>
            </mc:Choice>
            <mc:Fallback>
              <p:pic>
                <p:nvPicPr>
                  <p:cNvPr id="147" name="잉크 146">
                    <a:extLst>
                      <a:ext uri="{FF2B5EF4-FFF2-40B4-BE49-F238E27FC236}">
                        <a16:creationId xmlns:a16="http://schemas.microsoft.com/office/drawing/2014/main" id="{206059D7-67B1-9335-D908-6C8010B49D03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3780670" y="5364468"/>
                    <a:ext cx="166275" cy="20169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5">
                <p14:nvContentPartPr>
                  <p14:cNvPr id="148" name="잉크 147">
                    <a:extLst>
                      <a:ext uri="{FF2B5EF4-FFF2-40B4-BE49-F238E27FC236}">
                        <a16:creationId xmlns:a16="http://schemas.microsoft.com/office/drawing/2014/main" id="{85DF4F2E-FB10-C193-366D-4D557DB27423}"/>
                      </a:ext>
                    </a:extLst>
                  </p14:cNvPr>
                  <p14:cNvContentPartPr/>
                  <p14:nvPr/>
                </p14:nvContentPartPr>
                <p14:xfrm>
                  <a:off x="3665160" y="5722320"/>
                  <a:ext cx="83160" cy="360"/>
                </p14:xfrm>
              </p:contentPart>
            </mc:Choice>
            <mc:Fallback>
              <p:pic>
                <p:nvPicPr>
                  <p:cNvPr id="148" name="잉크 147">
                    <a:extLst>
                      <a:ext uri="{FF2B5EF4-FFF2-40B4-BE49-F238E27FC236}">
                        <a16:creationId xmlns:a16="http://schemas.microsoft.com/office/drawing/2014/main" id="{85DF4F2E-FB10-C193-366D-4D557DB27423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3643727" y="5713320"/>
                    <a:ext cx="125169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7">
                <p14:nvContentPartPr>
                  <p14:cNvPr id="149" name="잉크 148">
                    <a:extLst>
                      <a:ext uri="{FF2B5EF4-FFF2-40B4-BE49-F238E27FC236}">
                        <a16:creationId xmlns:a16="http://schemas.microsoft.com/office/drawing/2014/main" id="{7C2B1CC8-20DE-F863-7FFC-367B826E6F06}"/>
                      </a:ext>
                    </a:extLst>
                  </p14:cNvPr>
                  <p14:cNvContentPartPr/>
                  <p14:nvPr/>
                </p14:nvContentPartPr>
                <p14:xfrm>
                  <a:off x="3847680" y="5661480"/>
                  <a:ext cx="8280" cy="98640"/>
                </p14:xfrm>
              </p:contentPart>
            </mc:Choice>
            <mc:Fallback>
              <p:pic>
                <p:nvPicPr>
                  <p:cNvPr id="149" name="잉크 148">
                    <a:extLst>
                      <a:ext uri="{FF2B5EF4-FFF2-40B4-BE49-F238E27FC236}">
                        <a16:creationId xmlns:a16="http://schemas.microsoft.com/office/drawing/2014/main" id="{7C2B1CC8-20DE-F863-7FFC-367B826E6F06}"/>
                      </a:ext>
                    </a:extLst>
                  </p:cNvPr>
                  <p:cNvPicPr/>
                  <p:nvPr/>
                </p:nvPicPr>
                <p:blipFill>
                  <a:blip r:embed="rId108"/>
                  <a:stretch>
                    <a:fillRect/>
                  </a:stretch>
                </p:blipFill>
                <p:spPr>
                  <a:xfrm>
                    <a:off x="3826980" y="5636317"/>
                    <a:ext cx="48852" cy="14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09">
                <p14:nvContentPartPr>
                  <p14:cNvPr id="150" name="잉크 149">
                    <a:extLst>
                      <a:ext uri="{FF2B5EF4-FFF2-40B4-BE49-F238E27FC236}">
                        <a16:creationId xmlns:a16="http://schemas.microsoft.com/office/drawing/2014/main" id="{4838299D-1197-45BD-7976-747CE5C39AB6}"/>
                      </a:ext>
                    </a:extLst>
                  </p14:cNvPr>
                  <p14:cNvContentPartPr/>
                  <p14:nvPr/>
                </p14:nvContentPartPr>
                <p14:xfrm>
                  <a:off x="3878640" y="5707200"/>
                  <a:ext cx="360" cy="360"/>
                </p14:xfrm>
              </p:contentPart>
            </mc:Choice>
            <mc:Fallback>
              <p:pic>
                <p:nvPicPr>
                  <p:cNvPr id="150" name="잉크 149">
                    <a:extLst>
                      <a:ext uri="{FF2B5EF4-FFF2-40B4-BE49-F238E27FC236}">
                        <a16:creationId xmlns:a16="http://schemas.microsoft.com/office/drawing/2014/main" id="{4838299D-1197-45BD-7976-747CE5C39AB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3869640" y="569820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1">
                <p14:nvContentPartPr>
                  <p14:cNvPr id="151" name="잉크 150">
                    <a:extLst>
                      <a:ext uri="{FF2B5EF4-FFF2-40B4-BE49-F238E27FC236}">
                        <a16:creationId xmlns:a16="http://schemas.microsoft.com/office/drawing/2014/main" id="{A531D977-685E-FDA3-79E0-12C7F30B6DFA}"/>
                      </a:ext>
                    </a:extLst>
                  </p14:cNvPr>
                  <p14:cNvContentPartPr/>
                  <p14:nvPr/>
                </p14:nvContentPartPr>
                <p14:xfrm>
                  <a:off x="3878280" y="5659680"/>
                  <a:ext cx="85320" cy="230040"/>
                </p14:xfrm>
              </p:contentPart>
            </mc:Choice>
            <mc:Fallback>
              <p:pic>
                <p:nvPicPr>
                  <p:cNvPr id="151" name="잉크 150">
                    <a:extLst>
                      <a:ext uri="{FF2B5EF4-FFF2-40B4-BE49-F238E27FC236}">
                        <a16:creationId xmlns:a16="http://schemas.microsoft.com/office/drawing/2014/main" id="{A531D977-685E-FDA3-79E0-12C7F30B6DFA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3856735" y="5634566"/>
                    <a:ext cx="127549" cy="279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3">
                <p14:nvContentPartPr>
                  <p14:cNvPr id="152" name="잉크 151">
                    <a:extLst>
                      <a:ext uri="{FF2B5EF4-FFF2-40B4-BE49-F238E27FC236}">
                        <a16:creationId xmlns:a16="http://schemas.microsoft.com/office/drawing/2014/main" id="{250AD7EB-46AA-BC46-7FEE-04CDAD5A920A}"/>
                      </a:ext>
                    </a:extLst>
                  </p14:cNvPr>
                  <p14:cNvContentPartPr/>
                  <p14:nvPr/>
                </p14:nvContentPartPr>
                <p14:xfrm>
                  <a:off x="4023360" y="5386800"/>
                  <a:ext cx="170640" cy="506160"/>
                </p14:xfrm>
              </p:contentPart>
            </mc:Choice>
            <mc:Fallback>
              <p:pic>
                <p:nvPicPr>
                  <p:cNvPr id="152" name="잉크 151">
                    <a:extLst>
                      <a:ext uri="{FF2B5EF4-FFF2-40B4-BE49-F238E27FC236}">
                        <a16:creationId xmlns:a16="http://schemas.microsoft.com/office/drawing/2014/main" id="{250AD7EB-46AA-BC46-7FEE-04CDAD5A920A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4001705" y="5361593"/>
                    <a:ext cx="213083" cy="555566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5">
                <p14:nvContentPartPr>
                  <p14:cNvPr id="154" name="잉크 153">
                    <a:extLst>
                      <a:ext uri="{FF2B5EF4-FFF2-40B4-BE49-F238E27FC236}">
                        <a16:creationId xmlns:a16="http://schemas.microsoft.com/office/drawing/2014/main" id="{DC43CA6B-D3C5-09F7-362A-AEF1FB46DB8C}"/>
                      </a:ext>
                    </a:extLst>
                  </p14:cNvPr>
                  <p14:cNvContentPartPr/>
                  <p14:nvPr/>
                </p14:nvContentPartPr>
                <p14:xfrm>
                  <a:off x="4411800" y="5463480"/>
                  <a:ext cx="137160" cy="311760"/>
                </p14:xfrm>
              </p:contentPart>
            </mc:Choice>
            <mc:Fallback>
              <p:pic>
                <p:nvPicPr>
                  <p:cNvPr id="154" name="잉크 153">
                    <a:extLst>
                      <a:ext uri="{FF2B5EF4-FFF2-40B4-BE49-F238E27FC236}">
                        <a16:creationId xmlns:a16="http://schemas.microsoft.com/office/drawing/2014/main" id="{DC43CA6B-D3C5-09F7-362A-AEF1FB46DB8C}"/>
                      </a:ext>
                    </a:extLst>
                  </p:cNvPr>
                  <p:cNvPicPr/>
                  <p:nvPr/>
                </p:nvPicPr>
                <p:blipFill>
                  <a:blip r:embed="rId116"/>
                  <a:stretch>
                    <a:fillRect/>
                  </a:stretch>
                </p:blipFill>
                <p:spPr>
                  <a:xfrm>
                    <a:off x="4390234" y="5438338"/>
                    <a:ext cx="179429" cy="36103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7">
                <p14:nvContentPartPr>
                  <p14:cNvPr id="157" name="잉크 156">
                    <a:extLst>
                      <a:ext uri="{FF2B5EF4-FFF2-40B4-BE49-F238E27FC236}">
                        <a16:creationId xmlns:a16="http://schemas.microsoft.com/office/drawing/2014/main" id="{68BF3D38-BC0B-9C5E-DF8C-6F449FAE8859}"/>
                      </a:ext>
                    </a:extLst>
                  </p14:cNvPr>
                  <p14:cNvContentPartPr/>
                  <p14:nvPr/>
                </p14:nvContentPartPr>
                <p14:xfrm>
                  <a:off x="4617360" y="5592720"/>
                  <a:ext cx="106560" cy="8280"/>
                </p14:xfrm>
              </p:contentPart>
            </mc:Choice>
            <mc:Fallback>
              <p:pic>
                <p:nvPicPr>
                  <p:cNvPr id="157" name="잉크 156">
                    <a:extLst>
                      <a:ext uri="{FF2B5EF4-FFF2-40B4-BE49-F238E27FC236}">
                        <a16:creationId xmlns:a16="http://schemas.microsoft.com/office/drawing/2014/main" id="{68BF3D38-BC0B-9C5E-DF8C-6F449FAE8859}"/>
                      </a:ext>
                    </a:extLst>
                  </p:cNvPr>
                  <p:cNvPicPr/>
                  <p:nvPr/>
                </p:nvPicPr>
                <p:blipFill>
                  <a:blip r:embed="rId118"/>
                  <a:stretch>
                    <a:fillRect/>
                  </a:stretch>
                </p:blipFill>
                <p:spPr>
                  <a:xfrm>
                    <a:off x="4595701" y="5569720"/>
                    <a:ext cx="149011" cy="53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9">
                <p14:nvContentPartPr>
                  <p14:cNvPr id="158" name="잉크 157">
                    <a:extLst>
                      <a:ext uri="{FF2B5EF4-FFF2-40B4-BE49-F238E27FC236}">
                        <a16:creationId xmlns:a16="http://schemas.microsoft.com/office/drawing/2014/main" id="{B094D472-AD8C-51C5-A33C-145E3E89835F}"/>
                      </a:ext>
                    </a:extLst>
                  </p14:cNvPr>
                  <p14:cNvContentPartPr/>
                  <p14:nvPr/>
                </p14:nvContentPartPr>
                <p14:xfrm>
                  <a:off x="4655880" y="5631240"/>
                  <a:ext cx="83520" cy="23040"/>
                </p14:xfrm>
              </p:contentPart>
            </mc:Choice>
            <mc:Fallback>
              <p:pic>
                <p:nvPicPr>
                  <p:cNvPr id="158" name="잉크 157">
                    <a:extLst>
                      <a:ext uri="{FF2B5EF4-FFF2-40B4-BE49-F238E27FC236}">
                        <a16:creationId xmlns:a16="http://schemas.microsoft.com/office/drawing/2014/main" id="{B094D472-AD8C-51C5-A33C-145E3E89835F}"/>
                      </a:ext>
                    </a:extLst>
                  </p:cNvPr>
                  <p:cNvPicPr/>
                  <p:nvPr/>
                </p:nvPicPr>
                <p:blipFill>
                  <a:blip r:embed="rId120"/>
                  <a:stretch>
                    <a:fillRect/>
                  </a:stretch>
                </p:blipFill>
                <p:spPr>
                  <a:xfrm>
                    <a:off x="4634354" y="5606197"/>
                    <a:ext cx="125711" cy="7212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1">
                <p14:nvContentPartPr>
                  <p14:cNvPr id="160" name="잉크 159">
                    <a:extLst>
                      <a:ext uri="{FF2B5EF4-FFF2-40B4-BE49-F238E27FC236}">
                        <a16:creationId xmlns:a16="http://schemas.microsoft.com/office/drawing/2014/main" id="{329DD079-69B7-F815-FBB3-E49E437FFFB3}"/>
                      </a:ext>
                    </a:extLst>
                  </p14:cNvPr>
                  <p14:cNvContentPartPr/>
                  <p14:nvPr/>
                </p14:nvContentPartPr>
                <p14:xfrm>
                  <a:off x="4846320" y="5544840"/>
                  <a:ext cx="162720" cy="194400"/>
                </p14:xfrm>
              </p:contentPart>
            </mc:Choice>
            <mc:Fallback>
              <p:pic>
                <p:nvPicPr>
                  <p:cNvPr id="160" name="잉크 159">
                    <a:extLst>
                      <a:ext uri="{FF2B5EF4-FFF2-40B4-BE49-F238E27FC236}">
                        <a16:creationId xmlns:a16="http://schemas.microsoft.com/office/drawing/2014/main" id="{329DD079-69B7-F815-FBB3-E49E437FFFB3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4824682" y="5519659"/>
                    <a:ext cx="205131" cy="243755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64C6C3CC-987C-4B40-A442-3E174DCA4104}"/>
                </a:ext>
              </a:extLst>
            </p:cNvPr>
            <p:cNvGrpSpPr/>
            <p:nvPr/>
          </p:nvGrpSpPr>
          <p:grpSpPr>
            <a:xfrm>
              <a:off x="5706330" y="2051020"/>
              <a:ext cx="853310" cy="453960"/>
              <a:chOff x="5706330" y="2051020"/>
              <a:chExt cx="853310" cy="453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23">
                <p14:nvContentPartPr>
                  <p14:cNvPr id="162" name="잉크 161">
                    <a:extLst>
                      <a:ext uri="{FF2B5EF4-FFF2-40B4-BE49-F238E27FC236}">
                        <a16:creationId xmlns:a16="http://schemas.microsoft.com/office/drawing/2014/main" id="{25DA50EF-387D-BB99-5E77-ADF50F7D0E23}"/>
                      </a:ext>
                    </a:extLst>
                  </p14:cNvPr>
                  <p14:cNvContentPartPr/>
                  <p14:nvPr/>
                </p14:nvContentPartPr>
                <p14:xfrm>
                  <a:off x="5706330" y="2267380"/>
                  <a:ext cx="172800" cy="115560"/>
                </p14:xfrm>
              </p:contentPart>
            </mc:Choice>
            <mc:Fallback>
              <p:pic>
                <p:nvPicPr>
                  <p:cNvPr id="162" name="잉크 161">
                    <a:extLst>
                      <a:ext uri="{FF2B5EF4-FFF2-40B4-BE49-F238E27FC236}">
                        <a16:creationId xmlns:a16="http://schemas.microsoft.com/office/drawing/2014/main" id="{25DA50EF-387D-BB99-5E77-ADF50F7D0E2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5684730" y="2242258"/>
                    <a:ext cx="215136" cy="16479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5">
                <p14:nvContentPartPr>
                  <p14:cNvPr id="163" name="잉크 162">
                    <a:extLst>
                      <a:ext uri="{FF2B5EF4-FFF2-40B4-BE49-F238E27FC236}">
                        <a16:creationId xmlns:a16="http://schemas.microsoft.com/office/drawing/2014/main" id="{CA09B5F3-F673-9130-BFE8-EE8A1A2CB5E0}"/>
                      </a:ext>
                    </a:extLst>
                  </p14:cNvPr>
                  <p14:cNvContentPartPr/>
                  <p14:nvPr/>
                </p14:nvContentPartPr>
                <p14:xfrm>
                  <a:off x="5949690" y="2298700"/>
                  <a:ext cx="83160" cy="360"/>
                </p14:xfrm>
              </p:contentPart>
            </mc:Choice>
            <mc:Fallback>
              <p:pic>
                <p:nvPicPr>
                  <p:cNvPr id="163" name="잉크 162">
                    <a:extLst>
                      <a:ext uri="{FF2B5EF4-FFF2-40B4-BE49-F238E27FC236}">
                        <a16:creationId xmlns:a16="http://schemas.microsoft.com/office/drawing/2014/main" id="{CA09B5F3-F673-9130-BFE8-EE8A1A2CB5E0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5928034" y="2289700"/>
                    <a:ext cx="12560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7">
                <p14:nvContentPartPr>
                  <p14:cNvPr id="164" name="잉크 163">
                    <a:extLst>
                      <a:ext uri="{FF2B5EF4-FFF2-40B4-BE49-F238E27FC236}">
                        <a16:creationId xmlns:a16="http://schemas.microsoft.com/office/drawing/2014/main" id="{E8494A54-F826-810B-E9D3-D9A1FEE04843}"/>
                      </a:ext>
                    </a:extLst>
                  </p14:cNvPr>
                  <p14:cNvContentPartPr/>
                  <p14:nvPr/>
                </p14:nvContentPartPr>
                <p14:xfrm>
                  <a:off x="5973810" y="2336860"/>
                  <a:ext cx="67320" cy="360"/>
                </p14:xfrm>
              </p:contentPart>
            </mc:Choice>
            <mc:Fallback>
              <p:pic>
                <p:nvPicPr>
                  <p:cNvPr id="164" name="잉크 163">
                    <a:extLst>
                      <a:ext uri="{FF2B5EF4-FFF2-40B4-BE49-F238E27FC236}">
                        <a16:creationId xmlns:a16="http://schemas.microsoft.com/office/drawing/2014/main" id="{E8494A54-F826-810B-E9D3-D9A1FEE04843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5952233" y="2327860"/>
                    <a:ext cx="10961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9">
                <p14:nvContentPartPr>
                  <p14:cNvPr id="166" name="잉크 165">
                    <a:extLst>
                      <a:ext uri="{FF2B5EF4-FFF2-40B4-BE49-F238E27FC236}">
                        <a16:creationId xmlns:a16="http://schemas.microsoft.com/office/drawing/2014/main" id="{850D2E80-3026-E287-E7EB-4F396E11EDC9}"/>
                      </a:ext>
                    </a:extLst>
                  </p14:cNvPr>
                  <p14:cNvContentPartPr/>
                  <p14:nvPr/>
                </p14:nvContentPartPr>
                <p14:xfrm>
                  <a:off x="6114930" y="2101420"/>
                  <a:ext cx="83160" cy="6840"/>
                </p14:xfrm>
              </p:contentPart>
            </mc:Choice>
            <mc:Fallback>
              <p:pic>
                <p:nvPicPr>
                  <p:cNvPr id="166" name="잉크 165">
                    <a:extLst>
                      <a:ext uri="{FF2B5EF4-FFF2-40B4-BE49-F238E27FC236}">
                        <a16:creationId xmlns:a16="http://schemas.microsoft.com/office/drawing/2014/main" id="{850D2E80-3026-E287-E7EB-4F396E11EDC9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6093274" y="2076991"/>
                    <a:ext cx="125606" cy="54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1">
                <p14:nvContentPartPr>
                  <p14:cNvPr id="167" name="잉크 166">
                    <a:extLst>
                      <a:ext uri="{FF2B5EF4-FFF2-40B4-BE49-F238E27FC236}">
                        <a16:creationId xmlns:a16="http://schemas.microsoft.com/office/drawing/2014/main" id="{3445E79C-EB96-85E1-90AE-AFC75D920CB0}"/>
                      </a:ext>
                    </a:extLst>
                  </p14:cNvPr>
                  <p14:cNvContentPartPr/>
                  <p14:nvPr/>
                </p14:nvContentPartPr>
                <p14:xfrm>
                  <a:off x="6082530" y="2082700"/>
                  <a:ext cx="88200" cy="395640"/>
                </p14:xfrm>
              </p:contentPart>
            </mc:Choice>
            <mc:Fallback>
              <p:pic>
                <p:nvPicPr>
                  <p:cNvPr id="167" name="잉크 166">
                    <a:extLst>
                      <a:ext uri="{FF2B5EF4-FFF2-40B4-BE49-F238E27FC236}">
                        <a16:creationId xmlns:a16="http://schemas.microsoft.com/office/drawing/2014/main" id="{3445E79C-EB96-85E1-90AE-AFC75D920CB0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6060912" y="2057532"/>
                    <a:ext cx="130571" cy="44496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3">
                <p14:nvContentPartPr>
                  <p14:cNvPr id="168" name="잉크 167">
                    <a:extLst>
                      <a:ext uri="{FF2B5EF4-FFF2-40B4-BE49-F238E27FC236}">
                        <a16:creationId xmlns:a16="http://schemas.microsoft.com/office/drawing/2014/main" id="{2CB9334E-7D43-077F-92DB-40896ABB3DA1}"/>
                      </a:ext>
                    </a:extLst>
                  </p14:cNvPr>
                  <p14:cNvContentPartPr/>
                  <p14:nvPr/>
                </p14:nvContentPartPr>
                <p14:xfrm>
                  <a:off x="6178290" y="2159020"/>
                  <a:ext cx="88920" cy="360"/>
                </p14:xfrm>
              </p:contentPart>
            </mc:Choice>
            <mc:Fallback>
              <p:pic>
                <p:nvPicPr>
                  <p:cNvPr id="168" name="잉크 167">
                    <a:extLst>
                      <a:ext uri="{FF2B5EF4-FFF2-40B4-BE49-F238E27FC236}">
                        <a16:creationId xmlns:a16="http://schemas.microsoft.com/office/drawing/2014/main" id="{2CB9334E-7D43-077F-92DB-40896ABB3DA1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6156707" y="2150020"/>
                    <a:ext cx="131222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5">
                <p14:nvContentPartPr>
                  <p14:cNvPr id="169" name="잉크 168">
                    <a:extLst>
                      <a:ext uri="{FF2B5EF4-FFF2-40B4-BE49-F238E27FC236}">
                        <a16:creationId xmlns:a16="http://schemas.microsoft.com/office/drawing/2014/main" id="{D616A193-A71E-08F6-2262-C2B9B74C22EB}"/>
                      </a:ext>
                    </a:extLst>
                  </p14:cNvPr>
                  <p14:cNvContentPartPr/>
                  <p14:nvPr/>
                </p14:nvContentPartPr>
                <p14:xfrm>
                  <a:off x="6337050" y="2101780"/>
                  <a:ext cx="360" cy="82800"/>
                </p14:xfrm>
              </p:contentPart>
            </mc:Choice>
            <mc:Fallback>
              <p:pic>
                <p:nvPicPr>
                  <p:cNvPr id="169" name="잉크 168">
                    <a:extLst>
                      <a:ext uri="{FF2B5EF4-FFF2-40B4-BE49-F238E27FC236}">
                        <a16:creationId xmlns:a16="http://schemas.microsoft.com/office/drawing/2014/main" id="{D616A193-A71E-08F6-2262-C2B9B74C22EB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6328050" y="2076840"/>
                    <a:ext cx="18000" cy="13168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7">
                <p14:nvContentPartPr>
                  <p14:cNvPr id="171" name="잉크 170">
                    <a:extLst>
                      <a:ext uri="{FF2B5EF4-FFF2-40B4-BE49-F238E27FC236}">
                        <a16:creationId xmlns:a16="http://schemas.microsoft.com/office/drawing/2014/main" id="{AD9D204B-6673-D519-BE46-6770C8166299}"/>
                      </a:ext>
                    </a:extLst>
                  </p14:cNvPr>
                  <p14:cNvContentPartPr/>
                  <p14:nvPr/>
                </p14:nvContentPartPr>
                <p14:xfrm>
                  <a:off x="6381330" y="2082700"/>
                  <a:ext cx="6840" cy="68760"/>
                </p14:xfrm>
              </p:contentPart>
            </mc:Choice>
            <mc:Fallback>
              <p:pic>
                <p:nvPicPr>
                  <p:cNvPr id="171" name="잉크 170">
                    <a:extLst>
                      <a:ext uri="{FF2B5EF4-FFF2-40B4-BE49-F238E27FC236}">
                        <a16:creationId xmlns:a16="http://schemas.microsoft.com/office/drawing/2014/main" id="{AD9D204B-6673-D519-BE46-6770C8166299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6362330" y="2057787"/>
                    <a:ext cx="44080" cy="11759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9">
                <p14:nvContentPartPr>
                  <p14:cNvPr id="175" name="잉크 174">
                    <a:extLst>
                      <a:ext uri="{FF2B5EF4-FFF2-40B4-BE49-F238E27FC236}">
                        <a16:creationId xmlns:a16="http://schemas.microsoft.com/office/drawing/2014/main" id="{C90CC282-0C56-2C44-8703-2A34A9D7CC72}"/>
                      </a:ext>
                    </a:extLst>
                  </p14:cNvPr>
                  <p14:cNvContentPartPr/>
                  <p14:nvPr/>
                </p14:nvContentPartPr>
                <p14:xfrm>
                  <a:off x="6159210" y="2355580"/>
                  <a:ext cx="85680" cy="360"/>
                </p14:xfrm>
              </p:contentPart>
            </mc:Choice>
            <mc:Fallback>
              <p:pic>
                <p:nvPicPr>
                  <p:cNvPr id="175" name="잉크 174">
                    <a:extLst>
                      <a:ext uri="{FF2B5EF4-FFF2-40B4-BE49-F238E27FC236}">
                        <a16:creationId xmlns:a16="http://schemas.microsoft.com/office/drawing/2014/main" id="{C90CC282-0C56-2C44-8703-2A34A9D7CC72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6137574" y="2346580"/>
                    <a:ext cx="128087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1">
                <p14:nvContentPartPr>
                  <p14:cNvPr id="176" name="잉크 175">
                    <a:extLst>
                      <a:ext uri="{FF2B5EF4-FFF2-40B4-BE49-F238E27FC236}">
                        <a16:creationId xmlns:a16="http://schemas.microsoft.com/office/drawing/2014/main" id="{D3B39E6D-EBEB-2446-7CCB-54B4D80EBA87}"/>
                      </a:ext>
                    </a:extLst>
                  </p14:cNvPr>
                  <p14:cNvContentPartPr/>
                  <p14:nvPr/>
                </p14:nvContentPartPr>
                <p14:xfrm>
                  <a:off x="6305370" y="2317420"/>
                  <a:ext cx="360" cy="62640"/>
                </p14:xfrm>
              </p:contentPart>
            </mc:Choice>
            <mc:Fallback>
              <p:pic>
                <p:nvPicPr>
                  <p:cNvPr id="176" name="잉크 175">
                    <a:extLst>
                      <a:ext uri="{FF2B5EF4-FFF2-40B4-BE49-F238E27FC236}">
                        <a16:creationId xmlns:a16="http://schemas.microsoft.com/office/drawing/2014/main" id="{D3B39E6D-EBEB-2446-7CCB-54B4D80EBA87}"/>
                      </a:ext>
                    </a:extLst>
                  </p:cNvPr>
                  <p:cNvPicPr/>
                  <p:nvPr/>
                </p:nvPicPr>
                <p:blipFill>
                  <a:blip r:embed="rId142"/>
                  <a:stretch>
                    <a:fillRect/>
                  </a:stretch>
                </p:blipFill>
                <p:spPr>
                  <a:xfrm>
                    <a:off x="6296370" y="2292563"/>
                    <a:ext cx="18000" cy="111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3">
                <p14:nvContentPartPr>
                  <p14:cNvPr id="177" name="잉크 176">
                    <a:extLst>
                      <a:ext uri="{FF2B5EF4-FFF2-40B4-BE49-F238E27FC236}">
                        <a16:creationId xmlns:a16="http://schemas.microsoft.com/office/drawing/2014/main" id="{54211486-EB8C-2FF5-82A9-DD64D27BB223}"/>
                      </a:ext>
                    </a:extLst>
                  </p14:cNvPr>
                  <p14:cNvContentPartPr/>
                  <p14:nvPr/>
                </p14:nvContentPartPr>
                <p14:xfrm>
                  <a:off x="6356130" y="2298700"/>
                  <a:ext cx="360" cy="82080"/>
                </p14:xfrm>
              </p:contentPart>
            </mc:Choice>
            <mc:Fallback>
              <p:pic>
                <p:nvPicPr>
                  <p:cNvPr id="177" name="잉크 176">
                    <a:extLst>
                      <a:ext uri="{FF2B5EF4-FFF2-40B4-BE49-F238E27FC236}">
                        <a16:creationId xmlns:a16="http://schemas.microsoft.com/office/drawing/2014/main" id="{54211486-EB8C-2FF5-82A9-DD64D27BB223}"/>
                      </a:ext>
                    </a:extLst>
                  </p:cNvPr>
                  <p:cNvPicPr/>
                  <p:nvPr/>
                </p:nvPicPr>
                <p:blipFill>
                  <a:blip r:embed="rId144"/>
                  <a:stretch>
                    <a:fillRect/>
                  </a:stretch>
                </p:blipFill>
                <p:spPr>
                  <a:xfrm>
                    <a:off x="6347130" y="2273676"/>
                    <a:ext cx="18000" cy="13112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5">
                <p14:nvContentPartPr>
                  <p14:cNvPr id="179" name="잉크 178">
                    <a:extLst>
                      <a:ext uri="{FF2B5EF4-FFF2-40B4-BE49-F238E27FC236}">
                        <a16:creationId xmlns:a16="http://schemas.microsoft.com/office/drawing/2014/main" id="{4EC75C6A-53A3-7931-60C5-5BF1ED7A558F}"/>
                      </a:ext>
                    </a:extLst>
                  </p14:cNvPr>
                  <p14:cNvContentPartPr/>
                  <p14:nvPr/>
                </p14:nvContentPartPr>
                <p14:xfrm>
                  <a:off x="6349650" y="2051020"/>
                  <a:ext cx="167760" cy="453960"/>
                </p14:xfrm>
              </p:contentPart>
            </mc:Choice>
            <mc:Fallback>
              <p:pic>
                <p:nvPicPr>
                  <p:cNvPr id="179" name="잉크 178">
                    <a:extLst>
                      <a:ext uri="{FF2B5EF4-FFF2-40B4-BE49-F238E27FC236}">
                        <a16:creationId xmlns:a16="http://schemas.microsoft.com/office/drawing/2014/main" id="{4EC75C6A-53A3-7931-60C5-5BF1ED7A558F}"/>
                      </a:ext>
                    </a:extLst>
                  </p:cNvPr>
                  <p:cNvPicPr/>
                  <p:nvPr/>
                </p:nvPicPr>
                <p:blipFill>
                  <a:blip r:embed="rId146"/>
                  <a:stretch>
                    <a:fillRect/>
                  </a:stretch>
                </p:blipFill>
                <p:spPr>
                  <a:xfrm>
                    <a:off x="6328031" y="2025800"/>
                    <a:ext cx="210132" cy="50339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7">
                <p14:nvContentPartPr>
                  <p14:cNvPr id="181" name="잉크 180">
                    <a:extLst>
                      <a:ext uri="{FF2B5EF4-FFF2-40B4-BE49-F238E27FC236}">
                        <a16:creationId xmlns:a16="http://schemas.microsoft.com/office/drawing/2014/main" id="{7085A4D1-F09E-BE69-2A28-B2A81B0B5E56}"/>
                      </a:ext>
                    </a:extLst>
                  </p14:cNvPr>
                  <p14:cNvContentPartPr/>
                  <p14:nvPr/>
                </p14:nvContentPartPr>
                <p14:xfrm>
                  <a:off x="6546320" y="2374660"/>
                  <a:ext cx="13320" cy="55080"/>
                </p14:xfrm>
              </p:contentPart>
            </mc:Choice>
            <mc:Fallback>
              <p:pic>
                <p:nvPicPr>
                  <p:cNvPr id="181" name="잉크 180">
                    <a:extLst>
                      <a:ext uri="{FF2B5EF4-FFF2-40B4-BE49-F238E27FC236}">
                        <a16:creationId xmlns:a16="http://schemas.microsoft.com/office/drawing/2014/main" id="{7085A4D1-F09E-BE69-2A28-B2A81B0B5E56}"/>
                      </a:ext>
                    </a:extLst>
                  </p:cNvPr>
                  <p:cNvPicPr/>
                  <p:nvPr/>
                </p:nvPicPr>
                <p:blipFill>
                  <a:blip r:embed="rId148"/>
                  <a:stretch>
                    <a:fillRect/>
                  </a:stretch>
                </p:blipFill>
                <p:spPr>
                  <a:xfrm>
                    <a:off x="6525507" y="2349624"/>
                    <a:ext cx="54113" cy="10415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9" name="그룹 188">
              <a:extLst>
                <a:ext uri="{FF2B5EF4-FFF2-40B4-BE49-F238E27FC236}">
                  <a16:creationId xmlns:a16="http://schemas.microsoft.com/office/drawing/2014/main" id="{FD667248-6B1E-B953-7A31-47C1C4FC5A83}"/>
                </a:ext>
              </a:extLst>
            </p:cNvPr>
            <p:cNvGrpSpPr/>
            <p:nvPr/>
          </p:nvGrpSpPr>
          <p:grpSpPr>
            <a:xfrm>
              <a:off x="6648200" y="2003500"/>
              <a:ext cx="406800" cy="318960"/>
              <a:chOff x="6648200" y="2003500"/>
              <a:chExt cx="406800" cy="318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9">
                <p14:nvContentPartPr>
                  <p14:cNvPr id="185" name="잉크 184">
                    <a:extLst>
                      <a:ext uri="{FF2B5EF4-FFF2-40B4-BE49-F238E27FC236}">
                        <a16:creationId xmlns:a16="http://schemas.microsoft.com/office/drawing/2014/main" id="{5B4A234D-047E-55F1-B5FC-7A143B581E32}"/>
                      </a:ext>
                    </a:extLst>
                  </p14:cNvPr>
                  <p14:cNvContentPartPr/>
                  <p14:nvPr/>
                </p14:nvContentPartPr>
                <p14:xfrm>
                  <a:off x="6648200" y="2003500"/>
                  <a:ext cx="109800" cy="318960"/>
                </p14:xfrm>
              </p:contentPart>
            </mc:Choice>
            <mc:Fallback>
              <p:pic>
                <p:nvPicPr>
                  <p:cNvPr id="185" name="잉크 184">
                    <a:extLst>
                      <a:ext uri="{FF2B5EF4-FFF2-40B4-BE49-F238E27FC236}">
                        <a16:creationId xmlns:a16="http://schemas.microsoft.com/office/drawing/2014/main" id="{5B4A234D-047E-55F1-B5FC-7A143B581E32}"/>
                      </a:ext>
                    </a:extLst>
                  </p:cNvPr>
                  <p:cNvPicPr/>
                  <p:nvPr/>
                </p:nvPicPr>
                <p:blipFill>
                  <a:blip r:embed="rId150"/>
                  <a:stretch>
                    <a:fillRect/>
                  </a:stretch>
                </p:blipFill>
                <p:spPr>
                  <a:xfrm>
                    <a:off x="6626586" y="1978345"/>
                    <a:ext cx="152164" cy="368263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1">
                <p14:nvContentPartPr>
                  <p14:cNvPr id="186" name="잉크 185">
                    <a:extLst>
                      <a:ext uri="{FF2B5EF4-FFF2-40B4-BE49-F238E27FC236}">
                        <a16:creationId xmlns:a16="http://schemas.microsoft.com/office/drawing/2014/main" id="{177C4620-0234-D44C-2E2C-91987E6EA22D}"/>
                      </a:ext>
                    </a:extLst>
                  </p14:cNvPr>
                  <p14:cNvContentPartPr/>
                  <p14:nvPr/>
                </p14:nvContentPartPr>
                <p14:xfrm>
                  <a:off x="6813440" y="2132740"/>
                  <a:ext cx="63360" cy="20160"/>
                </p14:xfrm>
              </p:contentPart>
            </mc:Choice>
            <mc:Fallback>
              <p:pic>
                <p:nvPicPr>
                  <p:cNvPr id="186" name="잉크 185">
                    <a:extLst>
                      <a:ext uri="{FF2B5EF4-FFF2-40B4-BE49-F238E27FC236}">
                        <a16:creationId xmlns:a16="http://schemas.microsoft.com/office/drawing/2014/main" id="{177C4620-0234-D44C-2E2C-91987E6EA22D}"/>
                      </a:ext>
                    </a:extLst>
                  </p:cNvPr>
                  <p:cNvPicPr/>
                  <p:nvPr/>
                </p:nvPicPr>
                <p:blipFill>
                  <a:blip r:embed="rId152"/>
                  <a:stretch>
                    <a:fillRect/>
                  </a:stretch>
                </p:blipFill>
                <p:spPr>
                  <a:xfrm>
                    <a:off x="6791741" y="2107540"/>
                    <a:ext cx="105889" cy="695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3">
                <p14:nvContentPartPr>
                  <p14:cNvPr id="187" name="잉크 186">
                    <a:extLst>
                      <a:ext uri="{FF2B5EF4-FFF2-40B4-BE49-F238E27FC236}">
                        <a16:creationId xmlns:a16="http://schemas.microsoft.com/office/drawing/2014/main" id="{9EB0588C-D99A-331A-EB28-B59668F096D1}"/>
                      </a:ext>
                    </a:extLst>
                  </p14:cNvPr>
                  <p14:cNvContentPartPr/>
                  <p14:nvPr/>
                </p14:nvContentPartPr>
                <p14:xfrm>
                  <a:off x="6839000" y="2203300"/>
                  <a:ext cx="30240" cy="360"/>
                </p14:xfrm>
              </p:contentPart>
            </mc:Choice>
            <mc:Fallback>
              <p:pic>
                <p:nvPicPr>
                  <p:cNvPr id="187" name="잉크 186">
                    <a:extLst>
                      <a:ext uri="{FF2B5EF4-FFF2-40B4-BE49-F238E27FC236}">
                        <a16:creationId xmlns:a16="http://schemas.microsoft.com/office/drawing/2014/main" id="{9EB0588C-D99A-331A-EB28-B59668F096D1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6817400" y="2194300"/>
                    <a:ext cx="72576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5">
                <p14:nvContentPartPr>
                  <p14:cNvPr id="188" name="잉크 187">
                    <a:extLst>
                      <a:ext uri="{FF2B5EF4-FFF2-40B4-BE49-F238E27FC236}">
                        <a16:creationId xmlns:a16="http://schemas.microsoft.com/office/drawing/2014/main" id="{B37078E7-398E-635C-3760-BBBF5A68AA9B}"/>
                      </a:ext>
                    </a:extLst>
                  </p14:cNvPr>
                  <p14:cNvContentPartPr/>
                  <p14:nvPr/>
                </p14:nvContentPartPr>
                <p14:xfrm>
                  <a:off x="6936920" y="2031940"/>
                  <a:ext cx="118080" cy="228240"/>
                </p14:xfrm>
              </p:contentPart>
            </mc:Choice>
            <mc:Fallback>
              <p:pic>
                <p:nvPicPr>
                  <p:cNvPr id="188" name="잉크 187">
                    <a:extLst>
                      <a:ext uri="{FF2B5EF4-FFF2-40B4-BE49-F238E27FC236}">
                        <a16:creationId xmlns:a16="http://schemas.microsoft.com/office/drawing/2014/main" id="{B37078E7-398E-635C-3760-BBBF5A68AA9B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915214" y="2006803"/>
                    <a:ext cx="160624" cy="277508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57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03E54D3B-4AA4-FC11-DCE6-F1BE03AF43C8}"/>
                  </a:ext>
                </a:extLst>
              </p14:cNvPr>
              <p14:cNvContentPartPr/>
              <p14:nvPr/>
            </p14:nvContentPartPr>
            <p14:xfrm>
              <a:off x="4190700" y="1751440"/>
              <a:ext cx="2958480" cy="90360"/>
            </p14:xfrm>
          </p:contentPart>
        </mc:Choice>
        <mc:Fallback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03E54D3B-4AA4-FC11-DCE6-F1BE03AF43C8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182060" y="1742440"/>
                <a:ext cx="2976120" cy="10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그룹 10">
            <a:extLst>
              <a:ext uri="{FF2B5EF4-FFF2-40B4-BE49-F238E27FC236}">
                <a16:creationId xmlns:a16="http://schemas.microsoft.com/office/drawing/2014/main" id="{CC33DEFA-3BF8-AC1A-A3E5-D9D16084C079}"/>
              </a:ext>
            </a:extLst>
          </p:cNvPr>
          <p:cNvGrpSpPr/>
          <p:nvPr/>
        </p:nvGrpSpPr>
        <p:grpSpPr>
          <a:xfrm>
            <a:off x="5244420" y="685840"/>
            <a:ext cx="281520" cy="1335960"/>
            <a:chOff x="5244420" y="685840"/>
            <a:chExt cx="281520" cy="133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8FBCC89-03FF-6F9C-9287-B3DA9DFE2FF3}"/>
                    </a:ext>
                  </a:extLst>
                </p14:cNvPr>
                <p14:cNvContentPartPr/>
                <p14:nvPr/>
              </p14:nvContentPartPr>
              <p14:xfrm>
                <a:off x="5435580" y="888880"/>
                <a:ext cx="360" cy="867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8FBCC89-03FF-6F9C-9287-B3DA9DFE2FF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26580" y="879880"/>
                  <a:ext cx="18000" cy="88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9D7A1DF7-4BE9-BD5D-511E-341B5DAF4631}"/>
                    </a:ext>
                  </a:extLst>
                </p14:cNvPr>
                <p14:cNvContentPartPr/>
                <p14:nvPr/>
              </p14:nvContentPartPr>
              <p14:xfrm>
                <a:off x="5420100" y="1865200"/>
                <a:ext cx="105840" cy="15660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9D7A1DF7-4BE9-BD5D-511E-341B5DAF463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411100" y="1856200"/>
                  <a:ext cx="123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124E2A7F-92C1-D996-0358-387AE600D054}"/>
                    </a:ext>
                  </a:extLst>
                </p14:cNvPr>
                <p14:cNvContentPartPr/>
                <p14:nvPr/>
              </p14:nvContentPartPr>
              <p14:xfrm>
                <a:off x="5244420" y="685840"/>
                <a:ext cx="13320" cy="2700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124E2A7F-92C1-D996-0358-387AE600D05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35420" y="676840"/>
                  <a:ext cx="30960" cy="28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D7EBF3-F260-6A05-B73E-91EB84474F6F}"/>
              </a:ext>
            </a:extLst>
          </p:cNvPr>
          <p:cNvGrpSpPr/>
          <p:nvPr/>
        </p:nvGrpSpPr>
        <p:grpSpPr>
          <a:xfrm>
            <a:off x="4432260" y="761800"/>
            <a:ext cx="2679840" cy="876600"/>
            <a:chOff x="4432260" y="761800"/>
            <a:chExt cx="2679840" cy="87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450CEEE-ECCD-9130-04CD-1E2546B03E3E}"/>
                    </a:ext>
                  </a:extLst>
                </p14:cNvPr>
                <p14:cNvContentPartPr/>
                <p14:nvPr/>
              </p14:nvContentPartPr>
              <p14:xfrm>
                <a:off x="4432260" y="786280"/>
                <a:ext cx="1765080" cy="8521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450CEEE-ECCD-9130-04CD-1E2546B03E3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423620" y="777280"/>
                  <a:ext cx="1782720" cy="86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8CDBB9EE-6982-F52C-C5A4-C888BAA34701}"/>
                    </a:ext>
                  </a:extLst>
                </p14:cNvPr>
                <p14:cNvContentPartPr/>
                <p14:nvPr/>
              </p14:nvContentPartPr>
              <p14:xfrm>
                <a:off x="6286620" y="774760"/>
                <a:ext cx="36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8CDBB9EE-6982-F52C-C5A4-C888BAA3470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77620" y="765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EA4857E-1E32-1B86-1907-A4DE71799141}"/>
                    </a:ext>
                  </a:extLst>
                </p14:cNvPr>
                <p14:cNvContentPartPr/>
                <p14:nvPr/>
              </p14:nvContentPartPr>
              <p14:xfrm>
                <a:off x="6489660" y="774760"/>
                <a:ext cx="15120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EA4857E-1E32-1B86-1907-A4DE7179914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480660" y="765760"/>
                  <a:ext cx="168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38AAE8C5-4AA5-E7A3-DA69-6DE8ED7694C9}"/>
                    </a:ext>
                  </a:extLst>
                </p14:cNvPr>
                <p14:cNvContentPartPr/>
                <p14:nvPr/>
              </p14:nvContentPartPr>
              <p14:xfrm>
                <a:off x="6794220" y="761800"/>
                <a:ext cx="36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38AAE8C5-4AA5-E7A3-DA69-6DE8ED7694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85580" y="7528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C592E7A9-E8E9-2A23-0DB5-255AD5DC0101}"/>
                    </a:ext>
                  </a:extLst>
                </p14:cNvPr>
                <p14:cNvContentPartPr/>
                <p14:nvPr/>
              </p14:nvContentPartPr>
              <p14:xfrm>
                <a:off x="6959460" y="774760"/>
                <a:ext cx="74520" cy="36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C592E7A9-E8E9-2A23-0DB5-255AD5DC0101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950820" y="765760"/>
                  <a:ext cx="92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D08B92B-855A-CA29-64B3-910D8E84A6C0}"/>
                    </a:ext>
                  </a:extLst>
                </p14:cNvPr>
                <p14:cNvContentPartPr/>
                <p14:nvPr/>
              </p14:nvContentPartPr>
              <p14:xfrm>
                <a:off x="7111740" y="774760"/>
                <a:ext cx="3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D08B92B-855A-CA29-64B3-910D8E84A6C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102740" y="7657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DE96014-D23A-8949-859D-10A626C84BB4}"/>
              </a:ext>
            </a:extLst>
          </p:cNvPr>
          <p:cNvGrpSpPr/>
          <p:nvPr/>
        </p:nvGrpSpPr>
        <p:grpSpPr>
          <a:xfrm>
            <a:off x="4178100" y="1600240"/>
            <a:ext cx="114840" cy="25200"/>
            <a:chOff x="4178100" y="1600240"/>
            <a:chExt cx="114840" cy="2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AFA8B7C5-E51F-371E-4572-BB09D397F5B8}"/>
                    </a:ext>
                  </a:extLst>
                </p14:cNvPr>
                <p14:cNvContentPartPr/>
                <p14:nvPr/>
              </p14:nvContentPartPr>
              <p14:xfrm>
                <a:off x="4274940" y="1610320"/>
                <a:ext cx="18000" cy="151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AFA8B7C5-E51F-371E-4572-BB09D397F5B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65940" y="1601680"/>
                  <a:ext cx="3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67AA4FD-29B1-B024-7AAB-7E8AEAD50F4A}"/>
                    </a:ext>
                  </a:extLst>
                </p14:cNvPr>
                <p14:cNvContentPartPr/>
                <p14:nvPr/>
              </p14:nvContentPartPr>
              <p14:xfrm>
                <a:off x="4178100" y="1600240"/>
                <a:ext cx="36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67AA4FD-29B1-B024-7AAB-7E8AEAD50F4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69100" y="15916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2DE74F9-B679-E890-9504-4562E27E5215}"/>
              </a:ext>
            </a:extLst>
          </p:cNvPr>
          <p:cNvGrpSpPr/>
          <p:nvPr/>
        </p:nvGrpSpPr>
        <p:grpSpPr>
          <a:xfrm>
            <a:off x="4051380" y="1939360"/>
            <a:ext cx="293040" cy="123480"/>
            <a:chOff x="4051380" y="1939360"/>
            <a:chExt cx="293040" cy="12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6AE46E75-D124-F45B-E8F9-F47D376B0086}"/>
                    </a:ext>
                  </a:extLst>
                </p14:cNvPr>
                <p14:cNvContentPartPr/>
                <p14:nvPr/>
              </p14:nvContentPartPr>
              <p14:xfrm>
                <a:off x="4051380" y="1980760"/>
                <a:ext cx="94680" cy="41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6AE46E75-D124-F45B-E8F9-F47D376B008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042380" y="1972120"/>
                  <a:ext cx="112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1D9A123-D783-6F2C-35B0-FAF39D652D14}"/>
                    </a:ext>
                  </a:extLst>
                </p14:cNvPr>
                <p14:cNvContentPartPr/>
                <p14:nvPr/>
              </p14:nvContentPartPr>
              <p14:xfrm>
                <a:off x="4190700" y="1980760"/>
                <a:ext cx="13320" cy="820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1D9A123-D783-6F2C-35B0-FAF39D652D1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182060" y="1972120"/>
                  <a:ext cx="309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B20A4F34-F856-FF70-3761-CD0E6E3EA1BD}"/>
                    </a:ext>
                  </a:extLst>
                </p14:cNvPr>
                <p14:cNvContentPartPr/>
                <p14:nvPr/>
              </p14:nvContentPartPr>
              <p14:xfrm>
                <a:off x="4267380" y="1939360"/>
                <a:ext cx="77040" cy="9972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B20A4F34-F856-FF70-3761-CD0E6E3EA1B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258380" y="1930360"/>
                  <a:ext cx="9468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75D56F-1F4E-6392-44CA-262ECCE1CB1E}"/>
              </a:ext>
            </a:extLst>
          </p:cNvPr>
          <p:cNvGrpSpPr/>
          <p:nvPr/>
        </p:nvGrpSpPr>
        <p:grpSpPr>
          <a:xfrm>
            <a:off x="6985020" y="1854040"/>
            <a:ext cx="237960" cy="110520"/>
            <a:chOff x="6985020" y="1854040"/>
            <a:chExt cx="237960" cy="110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76E02C7-CF19-7B92-ECA8-F3F921AF4BEF}"/>
                    </a:ext>
                  </a:extLst>
                </p14:cNvPr>
                <p14:cNvContentPartPr/>
                <p14:nvPr/>
              </p14:nvContentPartPr>
              <p14:xfrm>
                <a:off x="6985020" y="1905160"/>
                <a:ext cx="59400" cy="3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76E02C7-CF19-7B92-ECA8-F3F921AF4BEF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976020" y="1896160"/>
                  <a:ext cx="7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A9EC8AED-F0AB-7088-D764-13DA544D3BBA}"/>
                    </a:ext>
                  </a:extLst>
                </p14:cNvPr>
                <p14:cNvContentPartPr/>
                <p14:nvPr/>
              </p14:nvContentPartPr>
              <p14:xfrm>
                <a:off x="6997620" y="1866640"/>
                <a:ext cx="360" cy="3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A9EC8AED-F0AB-7088-D764-13DA544D3BB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988620" y="18576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6CB1914D-991D-F28A-789F-B56B4162F284}"/>
                    </a:ext>
                  </a:extLst>
                </p14:cNvPr>
                <p14:cNvContentPartPr/>
                <p14:nvPr/>
              </p14:nvContentPartPr>
              <p14:xfrm>
                <a:off x="6997620" y="1866640"/>
                <a:ext cx="10440" cy="471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6CB1914D-991D-F28A-789F-B56B4162F28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988620" y="1858000"/>
                  <a:ext cx="2808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4EA44E5-92E5-5819-7C70-B8B4346F8D98}"/>
                    </a:ext>
                  </a:extLst>
                </p14:cNvPr>
                <p14:cNvContentPartPr/>
                <p14:nvPr/>
              </p14:nvContentPartPr>
              <p14:xfrm>
                <a:off x="7086180" y="1861240"/>
                <a:ext cx="13680" cy="396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4EA44E5-92E5-5819-7C70-B8B4346F8D98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077540" y="1852240"/>
                  <a:ext cx="31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61D79BC-5BD8-4431-DF5B-DC3FA90F60C5}"/>
                    </a:ext>
                  </a:extLst>
                </p14:cNvPr>
                <p14:cNvContentPartPr/>
                <p14:nvPr/>
              </p14:nvContentPartPr>
              <p14:xfrm>
                <a:off x="7137300" y="1854040"/>
                <a:ext cx="85680" cy="910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61D79BC-5BD8-4431-DF5B-DC3FA90F60C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128660" y="1845400"/>
                  <a:ext cx="103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7B70B7B-AE60-A631-BF76-4E451DC34D59}"/>
                    </a:ext>
                  </a:extLst>
                </p14:cNvPr>
                <p14:cNvContentPartPr/>
                <p14:nvPr/>
              </p14:nvContentPartPr>
              <p14:xfrm>
                <a:off x="7086180" y="1879600"/>
                <a:ext cx="360" cy="8496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7B70B7B-AE60-A631-BF76-4E451DC34D5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077540" y="1870600"/>
                  <a:ext cx="180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9916584-0392-47E9-2239-26FCD731BB31}"/>
                    </a:ext>
                  </a:extLst>
                </p14:cNvPr>
                <p14:cNvContentPartPr/>
                <p14:nvPr/>
              </p14:nvContentPartPr>
              <p14:xfrm>
                <a:off x="6997620" y="1892200"/>
                <a:ext cx="20880" cy="421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9916584-0392-47E9-2239-26FCD731BB3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988620" y="1883200"/>
                  <a:ext cx="3852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DD44A76D-543D-C66F-0597-E136E9B6228B}"/>
              </a:ext>
            </a:extLst>
          </p:cNvPr>
          <p:cNvGrpSpPr/>
          <p:nvPr/>
        </p:nvGrpSpPr>
        <p:grpSpPr>
          <a:xfrm>
            <a:off x="7647420" y="863320"/>
            <a:ext cx="618480" cy="345600"/>
            <a:chOff x="7647420" y="863320"/>
            <a:chExt cx="618480" cy="345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05B279BD-2E63-3CB4-4227-5834D664EE1A}"/>
                    </a:ext>
                  </a:extLst>
                </p14:cNvPr>
                <p14:cNvContentPartPr/>
                <p14:nvPr/>
              </p14:nvContentPartPr>
              <p14:xfrm>
                <a:off x="7647420" y="1031800"/>
                <a:ext cx="96840" cy="885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05B279BD-2E63-3CB4-4227-5834D664EE1A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638420" y="1022800"/>
                  <a:ext cx="11448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4F48FE6E-07B4-39D4-4328-55E58AFE7292}"/>
                    </a:ext>
                  </a:extLst>
                </p14:cNvPr>
                <p14:cNvContentPartPr/>
                <p14:nvPr/>
              </p14:nvContentPartPr>
              <p14:xfrm>
                <a:off x="7785300" y="1003000"/>
                <a:ext cx="18000" cy="129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4F48FE6E-07B4-39D4-4328-55E58AFE7292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776300" y="994360"/>
                  <a:ext cx="35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CBCDA0A-92D0-A275-8107-3B13DE83C57E}"/>
                    </a:ext>
                  </a:extLst>
                </p14:cNvPr>
                <p14:cNvContentPartPr/>
                <p14:nvPr/>
              </p14:nvContentPartPr>
              <p14:xfrm>
                <a:off x="7759740" y="939640"/>
                <a:ext cx="360" cy="3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CBCDA0A-92D0-A275-8107-3B13DE83C57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50740" y="9310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CE6FF5FE-8B18-E813-63C7-B90D698B9983}"/>
                    </a:ext>
                  </a:extLst>
                </p14:cNvPr>
                <p14:cNvContentPartPr/>
                <p14:nvPr/>
              </p14:nvContentPartPr>
              <p14:xfrm>
                <a:off x="7843620" y="970600"/>
                <a:ext cx="59400" cy="98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CE6FF5FE-8B18-E813-63C7-B90D698B99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834620" y="961600"/>
                  <a:ext cx="770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AEE54120-A86B-959A-B9D4-397E509B035B}"/>
                    </a:ext>
                  </a:extLst>
                </p14:cNvPr>
                <p14:cNvContentPartPr/>
                <p14:nvPr/>
              </p14:nvContentPartPr>
              <p14:xfrm>
                <a:off x="7836060" y="973840"/>
                <a:ext cx="78480" cy="2350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AEE54120-A86B-959A-B9D4-397E509B035B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827420" y="965200"/>
                  <a:ext cx="96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6DB03FD7-5061-B709-12FD-13E73CADCF3D}"/>
                    </a:ext>
                  </a:extLst>
                </p14:cNvPr>
                <p14:cNvContentPartPr/>
                <p14:nvPr/>
              </p14:nvContentPartPr>
              <p14:xfrm>
                <a:off x="7950180" y="1015600"/>
                <a:ext cx="20160" cy="727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6DB03FD7-5061-B709-12FD-13E73CADCF3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941540" y="1006600"/>
                  <a:ext cx="378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D3A70AE-4078-DCA2-DCCC-0F3FF17859D5}"/>
                    </a:ext>
                  </a:extLst>
                </p14:cNvPr>
                <p14:cNvContentPartPr/>
                <p14:nvPr/>
              </p14:nvContentPartPr>
              <p14:xfrm>
                <a:off x="7962780" y="993640"/>
                <a:ext cx="104400" cy="842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D3A70AE-4078-DCA2-DCCC-0F3FF17859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953780" y="98464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99F014A-598A-5E65-60BF-BC1A20FCDCC9}"/>
                    </a:ext>
                  </a:extLst>
                </p14:cNvPr>
                <p14:cNvContentPartPr/>
                <p14:nvPr/>
              </p14:nvContentPartPr>
              <p14:xfrm>
                <a:off x="8083380" y="985720"/>
                <a:ext cx="70200" cy="774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99F014A-598A-5E65-60BF-BC1A20FCDC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074380" y="976720"/>
                  <a:ext cx="87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E4F41B1F-7612-BC65-2D26-9A97D8ECA9A9}"/>
                    </a:ext>
                  </a:extLst>
                </p14:cNvPr>
                <p14:cNvContentPartPr/>
                <p14:nvPr/>
              </p14:nvContentPartPr>
              <p14:xfrm>
                <a:off x="8165820" y="977800"/>
                <a:ext cx="14040" cy="734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E4F41B1F-7612-BC65-2D26-9A97D8ECA9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156820" y="968800"/>
                  <a:ext cx="31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A8BBA2F7-6535-0A81-65AC-9C448C746F81}"/>
                    </a:ext>
                  </a:extLst>
                </p14:cNvPr>
                <p14:cNvContentPartPr/>
                <p14:nvPr/>
              </p14:nvContentPartPr>
              <p14:xfrm>
                <a:off x="8140260" y="886720"/>
                <a:ext cx="360" cy="25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A8BBA2F7-6535-0A81-65AC-9C448C746F8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131620" y="877720"/>
                  <a:ext cx="18000" cy="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F6BD076-5016-875C-8FAB-85B48F838AF6}"/>
                    </a:ext>
                  </a:extLst>
                </p14:cNvPr>
                <p14:cNvContentPartPr/>
                <p14:nvPr/>
              </p14:nvContentPartPr>
              <p14:xfrm>
                <a:off x="8168340" y="863320"/>
                <a:ext cx="97560" cy="17928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F6BD076-5016-875C-8FAB-85B48F838AF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59340" y="854680"/>
                  <a:ext cx="115200" cy="19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4" name="그림 83">
            <a:extLst>
              <a:ext uri="{FF2B5EF4-FFF2-40B4-BE49-F238E27FC236}">
                <a16:creationId xmlns:a16="http://schemas.microsoft.com/office/drawing/2014/main" id="{40777B54-7F3A-33BE-54AD-0B86A15C4CE9}"/>
              </a:ext>
            </a:extLst>
          </p:cNvPr>
          <p:cNvPicPr>
            <a:picLocks noChangeAspect="1"/>
          </p:cNvPicPr>
          <p:nvPr/>
        </p:nvPicPr>
        <p:blipFill>
          <a:blip r:embed="rId2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5692" y="2121626"/>
            <a:ext cx="3422418" cy="2152950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38510167-CB94-36E2-7B30-2B866F55663C}"/>
              </a:ext>
            </a:extLst>
          </p:cNvPr>
          <p:cNvPicPr>
            <a:picLocks noChangeAspect="1"/>
          </p:cNvPicPr>
          <p:nvPr/>
        </p:nvPicPr>
        <p:blipFill>
          <a:blip r:embed="rId2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5451" y="4382590"/>
            <a:ext cx="3801005" cy="2220389"/>
          </a:xfrm>
          <a:prstGeom prst="rect">
            <a:avLst/>
          </a:prstGeom>
        </p:spPr>
      </p:pic>
      <p:pic>
        <p:nvPicPr>
          <p:cNvPr id="95" name="그림 94">
            <a:extLst>
              <a:ext uri="{FF2B5EF4-FFF2-40B4-BE49-F238E27FC236}">
                <a16:creationId xmlns:a16="http://schemas.microsoft.com/office/drawing/2014/main" id="{49F00DF3-A9D9-F2EB-0492-FE1E139C834A}"/>
              </a:ext>
            </a:extLst>
          </p:cNvPr>
          <p:cNvPicPr>
            <a:picLocks noChangeAspect="1"/>
          </p:cNvPicPr>
          <p:nvPr/>
        </p:nvPicPr>
        <p:blipFill>
          <a:blip r:embed="rId2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6484" y="3480606"/>
            <a:ext cx="2915057" cy="19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51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DE875D8-6C9D-0F35-CE5F-72480F87929C}"/>
              </a:ext>
            </a:extLst>
          </p:cNvPr>
          <p:cNvSpPr/>
          <p:nvPr/>
        </p:nvSpPr>
        <p:spPr>
          <a:xfrm>
            <a:off x="3204795" y="1865203"/>
            <a:ext cx="648072" cy="129614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071756-5991-8D77-CDA0-4812B50C9881}"/>
              </a:ext>
            </a:extLst>
          </p:cNvPr>
          <p:cNvSpPr/>
          <p:nvPr/>
        </p:nvSpPr>
        <p:spPr>
          <a:xfrm>
            <a:off x="3204795" y="4005064"/>
            <a:ext cx="648072" cy="12961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E26B081-8872-8C21-BD6A-3F22D8638FD4}"/>
              </a:ext>
            </a:extLst>
          </p:cNvPr>
          <p:cNvSpPr/>
          <p:nvPr/>
        </p:nvSpPr>
        <p:spPr>
          <a:xfrm>
            <a:off x="5869091" y="2945323"/>
            <a:ext cx="648072" cy="12961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001700C9-DD94-186A-7840-F209782835BC}"/>
              </a:ext>
            </a:extLst>
          </p:cNvPr>
          <p:cNvGrpSpPr/>
          <p:nvPr/>
        </p:nvGrpSpPr>
        <p:grpSpPr>
          <a:xfrm>
            <a:off x="1765848" y="2370968"/>
            <a:ext cx="321120" cy="214560"/>
            <a:chOff x="324741" y="1774525"/>
            <a:chExt cx="321120" cy="21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ECDC5C6-C1B1-5842-30B0-ABEC18FD8162}"/>
                    </a:ext>
                  </a:extLst>
                </p14:cNvPr>
                <p14:cNvContentPartPr/>
                <p14:nvPr/>
              </p14:nvContentPartPr>
              <p14:xfrm>
                <a:off x="324741" y="1787845"/>
                <a:ext cx="163080" cy="150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ECDC5C6-C1B1-5842-30B0-ABEC18FD816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101" y="1778845"/>
                  <a:ext cx="180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75A312E3-04C5-8548-4F92-26C5D14C2874}"/>
                    </a:ext>
                  </a:extLst>
                </p14:cNvPr>
                <p14:cNvContentPartPr/>
                <p14:nvPr/>
              </p14:nvContentPartPr>
              <p14:xfrm>
                <a:off x="455421" y="1774525"/>
                <a:ext cx="136440" cy="1249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75A312E3-04C5-8548-4F92-26C5D14C28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6781" y="1765525"/>
                  <a:ext cx="154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75D30FAE-B067-A728-8FA9-E2822FF49B27}"/>
                    </a:ext>
                  </a:extLst>
                </p14:cNvPr>
                <p14:cNvContentPartPr/>
                <p14:nvPr/>
              </p14:nvContentPartPr>
              <p14:xfrm>
                <a:off x="645501" y="1855885"/>
                <a:ext cx="360" cy="1332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75D30FAE-B067-A728-8FA9-E2822FF49B2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6501" y="1846885"/>
                  <a:ext cx="18000" cy="15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50DE4414-92CF-285F-C895-772451578807}"/>
                  </a:ext>
                </a:extLst>
              </p14:cNvPr>
              <p14:cNvContentPartPr/>
              <p14:nvPr/>
            </p14:nvContentPartPr>
            <p14:xfrm>
              <a:off x="2395488" y="2425328"/>
              <a:ext cx="832680" cy="360"/>
            </p14:xfrm>
          </p:contentPart>
        </mc:Choice>
        <mc:Fallback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50DE4414-92CF-285F-C895-7724515788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86848" y="2416328"/>
                <a:ext cx="850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C052A830-18A1-43DB-8E27-5ED90527CC53}"/>
                  </a:ext>
                </a:extLst>
              </p14:cNvPr>
              <p14:cNvContentPartPr/>
              <p14:nvPr/>
            </p14:nvContentPartPr>
            <p14:xfrm>
              <a:off x="2690688" y="2398328"/>
              <a:ext cx="523080" cy="236592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C052A830-18A1-43DB-8E27-5ED90527CC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2048" y="2389328"/>
                <a:ext cx="540720" cy="238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B5CCA71E-E789-1BDF-FB02-E348F6CDA8B2}"/>
              </a:ext>
            </a:extLst>
          </p:cNvPr>
          <p:cNvGrpSpPr/>
          <p:nvPr/>
        </p:nvGrpSpPr>
        <p:grpSpPr>
          <a:xfrm>
            <a:off x="1763688" y="2854088"/>
            <a:ext cx="1542240" cy="2130840"/>
            <a:chOff x="322581" y="2257645"/>
            <a:chExt cx="1542240" cy="21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2E635A97-0B5F-058A-602B-7249607DF6FA}"/>
                    </a:ext>
                  </a:extLst>
                </p14:cNvPr>
                <p14:cNvContentPartPr/>
                <p14:nvPr/>
              </p14:nvContentPartPr>
              <p14:xfrm>
                <a:off x="322581" y="3938845"/>
                <a:ext cx="150120" cy="192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2E635A97-0B5F-058A-602B-7249607DF6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3941" y="3930205"/>
                  <a:ext cx="167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2F3844DB-985C-607F-21C5-AB677CC40EF4}"/>
                    </a:ext>
                  </a:extLst>
                </p14:cNvPr>
                <p14:cNvContentPartPr/>
                <p14:nvPr/>
              </p14:nvContentPartPr>
              <p14:xfrm>
                <a:off x="442821" y="3912925"/>
                <a:ext cx="207360" cy="2196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2F3844DB-985C-607F-21C5-AB677CC40E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3821" y="3903925"/>
                  <a:ext cx="2250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56CF4E0-0867-62A1-A636-BA4B88195FA2}"/>
                    </a:ext>
                  </a:extLst>
                </p14:cNvPr>
                <p14:cNvContentPartPr/>
                <p14:nvPr/>
              </p14:nvContentPartPr>
              <p14:xfrm>
                <a:off x="680061" y="4040005"/>
                <a:ext cx="188280" cy="17064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56CF4E0-0867-62A1-A636-BA4B88195F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71061" y="4031005"/>
                  <a:ext cx="2059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A04F5B70-5FEE-32A4-99E4-36BA26376584}"/>
                    </a:ext>
                  </a:extLst>
                </p14:cNvPr>
                <p14:cNvContentPartPr/>
                <p14:nvPr/>
              </p14:nvContentPartPr>
              <p14:xfrm>
                <a:off x="1007661" y="2257645"/>
                <a:ext cx="857160" cy="18846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A04F5B70-5FEE-32A4-99E4-36BA263765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99021" y="2249005"/>
                  <a:ext cx="874800" cy="19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31022E8-9AB9-4974-4B2B-E186A819C9D7}"/>
                    </a:ext>
                  </a:extLst>
                </p14:cNvPr>
                <p14:cNvContentPartPr/>
                <p14:nvPr/>
              </p14:nvContentPartPr>
              <p14:xfrm>
                <a:off x="820101" y="4087165"/>
                <a:ext cx="209160" cy="1404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31022E8-9AB9-4974-4B2B-E186A819C9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11461" y="4078525"/>
                  <a:ext cx="226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D5E4214D-60F5-F55E-3972-C1FF4650825B}"/>
                    </a:ext>
                  </a:extLst>
                </p14:cNvPr>
                <p14:cNvContentPartPr/>
                <p14:nvPr/>
              </p14:nvContentPartPr>
              <p14:xfrm>
                <a:off x="1006941" y="4087885"/>
                <a:ext cx="765720" cy="30060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D5E4214D-60F5-F55E-3972-C1FF465082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7941" y="4079245"/>
                  <a:ext cx="783360" cy="318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잉크 72">
                <a:extLst>
                  <a:ext uri="{FF2B5EF4-FFF2-40B4-BE49-F238E27FC236}">
                    <a16:creationId xmlns:a16="http://schemas.microsoft.com/office/drawing/2014/main" id="{077F6DA6-BF62-5951-E0E9-C24317F71C03}"/>
                  </a:ext>
                </a:extLst>
              </p14:cNvPr>
              <p14:cNvContentPartPr/>
              <p14:nvPr/>
            </p14:nvContentPartPr>
            <p14:xfrm>
              <a:off x="3821088" y="2546288"/>
              <a:ext cx="160200" cy="14040"/>
            </p14:xfrm>
          </p:contentPart>
        </mc:Choice>
        <mc:Fallback>
          <p:pic>
            <p:nvPicPr>
              <p:cNvPr id="73" name="잉크 72">
                <a:extLst>
                  <a:ext uri="{FF2B5EF4-FFF2-40B4-BE49-F238E27FC236}">
                    <a16:creationId xmlns:a16="http://schemas.microsoft.com/office/drawing/2014/main" id="{077F6DA6-BF62-5951-E0E9-C24317F71C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2448" y="2537288"/>
                <a:ext cx="1778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그룹 86">
            <a:extLst>
              <a:ext uri="{FF2B5EF4-FFF2-40B4-BE49-F238E27FC236}">
                <a16:creationId xmlns:a16="http://schemas.microsoft.com/office/drawing/2014/main" id="{174CA560-E303-3BD5-19F6-75E91DAD4CD5}"/>
              </a:ext>
            </a:extLst>
          </p:cNvPr>
          <p:cNvGrpSpPr/>
          <p:nvPr/>
        </p:nvGrpSpPr>
        <p:grpSpPr>
          <a:xfrm>
            <a:off x="3992307" y="2275243"/>
            <a:ext cx="1860840" cy="876600"/>
            <a:chOff x="2551200" y="1678800"/>
            <a:chExt cx="1860840" cy="876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EFB567F9-8B96-2D79-5CE4-FAB7B84E6AE3}"/>
                    </a:ext>
                  </a:extLst>
                </p14:cNvPr>
                <p14:cNvContentPartPr/>
                <p14:nvPr/>
              </p14:nvContentPartPr>
              <p14:xfrm>
                <a:off x="2691240" y="1836120"/>
                <a:ext cx="113040" cy="22248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EFB567F9-8B96-2D79-5CE4-FAB7B84E6AE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2240" y="1827120"/>
                  <a:ext cx="130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1043EBB5-2468-9BB0-5686-CF6C0A2A1314}"/>
                    </a:ext>
                  </a:extLst>
                </p14:cNvPr>
                <p14:cNvContentPartPr/>
                <p14:nvPr/>
              </p14:nvContentPartPr>
              <p14:xfrm>
                <a:off x="2551200" y="1678800"/>
                <a:ext cx="392760" cy="5540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1043EBB5-2468-9BB0-5686-CF6C0A2A131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2560" y="1670160"/>
                  <a:ext cx="410400" cy="57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26683690-3C4C-DC85-6ED4-9E2BB7AD87FB}"/>
                    </a:ext>
                  </a:extLst>
                </p14:cNvPr>
                <p14:cNvContentPartPr/>
                <p14:nvPr/>
              </p14:nvContentPartPr>
              <p14:xfrm>
                <a:off x="2949000" y="1926840"/>
                <a:ext cx="1463040" cy="6285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26683690-3C4C-DC85-6ED4-9E2BB7AD87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0000" y="1918200"/>
                  <a:ext cx="1480680" cy="64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019A55B-AE43-D504-A277-2EFC6BABB870}"/>
              </a:ext>
            </a:extLst>
          </p:cNvPr>
          <p:cNvGrpSpPr/>
          <p:nvPr/>
        </p:nvGrpSpPr>
        <p:grpSpPr>
          <a:xfrm>
            <a:off x="3864147" y="3727843"/>
            <a:ext cx="1964880" cy="1031040"/>
            <a:chOff x="2423040" y="3131400"/>
            <a:chExt cx="1964880" cy="103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26053FDC-8A2A-20ED-63CC-3F3E44D9B112}"/>
                    </a:ext>
                  </a:extLst>
                </p14:cNvPr>
                <p14:cNvContentPartPr/>
                <p14:nvPr/>
              </p14:nvContentPartPr>
              <p14:xfrm>
                <a:off x="2423040" y="3983160"/>
                <a:ext cx="126360" cy="97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26053FDC-8A2A-20ED-63CC-3F3E44D9B1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14040" y="3974520"/>
                  <a:ext cx="144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25BBC2EE-8E97-1919-C229-AB6C7BC78644}"/>
                    </a:ext>
                  </a:extLst>
                </p14:cNvPr>
                <p14:cNvContentPartPr/>
                <p14:nvPr/>
              </p14:nvContentPartPr>
              <p14:xfrm>
                <a:off x="2641200" y="3829800"/>
                <a:ext cx="135000" cy="2419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25BBC2EE-8E97-1919-C229-AB6C7BC78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2560" y="3820800"/>
                  <a:ext cx="1526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F5155F77-A41B-93DE-64D1-BCBCDF293DAD}"/>
                    </a:ext>
                  </a:extLst>
                </p14:cNvPr>
                <p14:cNvContentPartPr/>
                <p14:nvPr/>
              </p14:nvContentPartPr>
              <p14:xfrm>
                <a:off x="2520960" y="3709560"/>
                <a:ext cx="383400" cy="45288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F5155F77-A41B-93DE-64D1-BCBCDF293DA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511960" y="3700560"/>
                  <a:ext cx="401040" cy="47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47CFDB08-70C2-1D09-50F3-1B2B54031EF6}"/>
                    </a:ext>
                  </a:extLst>
                </p14:cNvPr>
                <p14:cNvContentPartPr/>
                <p14:nvPr/>
              </p14:nvContentPartPr>
              <p14:xfrm>
                <a:off x="2895720" y="3131400"/>
                <a:ext cx="1492200" cy="839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47CFDB08-70C2-1D09-50F3-1B2B54031EF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86720" y="3122400"/>
                  <a:ext cx="1509840" cy="85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0" name="잉크 89">
                <a:extLst>
                  <a:ext uri="{FF2B5EF4-FFF2-40B4-BE49-F238E27FC236}">
                    <a16:creationId xmlns:a16="http://schemas.microsoft.com/office/drawing/2014/main" id="{9C7BBD6D-1650-90A2-06B8-79AFA535BCC7}"/>
                  </a:ext>
                </a:extLst>
              </p14:cNvPr>
              <p14:cNvContentPartPr/>
              <p14:nvPr/>
            </p14:nvContentPartPr>
            <p14:xfrm>
              <a:off x="6523467" y="3359203"/>
              <a:ext cx="285120" cy="3600"/>
            </p14:xfrm>
          </p:contentPart>
        </mc:Choice>
        <mc:Fallback>
          <p:pic>
            <p:nvPicPr>
              <p:cNvPr id="90" name="잉크 89">
                <a:extLst>
                  <a:ext uri="{FF2B5EF4-FFF2-40B4-BE49-F238E27FC236}">
                    <a16:creationId xmlns:a16="http://schemas.microsoft.com/office/drawing/2014/main" id="{9C7BBD6D-1650-90A2-06B8-79AFA535BC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14467" y="3350563"/>
                <a:ext cx="302760" cy="2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그룹 97">
            <a:extLst>
              <a:ext uri="{FF2B5EF4-FFF2-40B4-BE49-F238E27FC236}">
                <a16:creationId xmlns:a16="http://schemas.microsoft.com/office/drawing/2014/main" id="{78EBE3FE-6A81-4829-3574-14253A375929}"/>
              </a:ext>
            </a:extLst>
          </p:cNvPr>
          <p:cNvGrpSpPr/>
          <p:nvPr/>
        </p:nvGrpSpPr>
        <p:grpSpPr>
          <a:xfrm>
            <a:off x="6843147" y="3079483"/>
            <a:ext cx="773280" cy="520560"/>
            <a:chOff x="5402040" y="2483040"/>
            <a:chExt cx="773280" cy="52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DE97D8DA-C632-3B6E-7E9E-D36A411EDBAC}"/>
                    </a:ext>
                  </a:extLst>
                </p14:cNvPr>
                <p14:cNvContentPartPr/>
                <p14:nvPr/>
              </p14:nvContentPartPr>
              <p14:xfrm>
                <a:off x="5491680" y="2597520"/>
                <a:ext cx="164520" cy="26208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DE97D8DA-C632-3B6E-7E9E-D36A411EDBA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482680" y="2588880"/>
                  <a:ext cx="18216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1CE99209-6FEC-2B1E-3283-5BA1025ED3C6}"/>
                    </a:ext>
                  </a:extLst>
                </p14:cNvPr>
                <p14:cNvContentPartPr/>
                <p14:nvPr/>
              </p14:nvContentPartPr>
              <p14:xfrm>
                <a:off x="5402040" y="2483040"/>
                <a:ext cx="397440" cy="5205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1CE99209-6FEC-2B1E-3283-5BA1025ED3C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93040" y="2474040"/>
                  <a:ext cx="41508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13EB6EC-AF2B-3802-0341-C90048094850}"/>
                    </a:ext>
                  </a:extLst>
                </p14:cNvPr>
                <p14:cNvContentPartPr/>
                <p14:nvPr/>
              </p14:nvContentPartPr>
              <p14:xfrm>
                <a:off x="5813880" y="2708040"/>
                <a:ext cx="361440" cy="20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13EB6EC-AF2B-3802-0341-C9004809485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04880" y="2699040"/>
                  <a:ext cx="37908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AA0CFB75-E500-F54B-8A25-1B6A59F80B08}"/>
              </a:ext>
            </a:extLst>
          </p:cNvPr>
          <p:cNvGrpSpPr/>
          <p:nvPr/>
        </p:nvGrpSpPr>
        <p:grpSpPr>
          <a:xfrm>
            <a:off x="7712187" y="3133843"/>
            <a:ext cx="213480" cy="474840"/>
            <a:chOff x="6271080" y="2537400"/>
            <a:chExt cx="213480" cy="47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82F6D7C-D36D-96E4-09F5-5F5EB982F110}"/>
                    </a:ext>
                  </a:extLst>
                </p14:cNvPr>
                <p14:cNvContentPartPr/>
                <p14:nvPr/>
              </p14:nvContentPartPr>
              <p14:xfrm>
                <a:off x="6271080" y="2537400"/>
                <a:ext cx="207360" cy="3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82F6D7C-D36D-96E4-09F5-5F5EB982F1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262440" y="2528400"/>
                  <a:ext cx="225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6C81531-FEB4-B686-D2F8-7EE20D58716F}"/>
                    </a:ext>
                  </a:extLst>
                </p14:cNvPr>
                <p14:cNvContentPartPr/>
                <p14:nvPr/>
              </p14:nvContentPartPr>
              <p14:xfrm>
                <a:off x="6484200" y="2537400"/>
                <a:ext cx="360" cy="3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6C81531-FEB4-B686-D2F8-7EE20D58716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75560" y="25284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1E0C204-910A-0EF8-34D3-33F05CE8EB5B}"/>
                    </a:ext>
                  </a:extLst>
                </p14:cNvPr>
                <p14:cNvContentPartPr/>
                <p14:nvPr/>
              </p14:nvContentPartPr>
              <p14:xfrm>
                <a:off x="6309240" y="2598240"/>
                <a:ext cx="97200" cy="1299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1E0C204-910A-0EF8-34D3-33F05CE8EB5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00240" y="2589600"/>
                  <a:ext cx="114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137B68A0-BD2D-6939-8504-96A60CC5AE19}"/>
                    </a:ext>
                  </a:extLst>
                </p14:cNvPr>
                <p14:cNvContentPartPr/>
                <p14:nvPr/>
              </p14:nvContentPartPr>
              <p14:xfrm>
                <a:off x="6434160" y="2613360"/>
                <a:ext cx="50400" cy="11736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137B68A0-BD2D-6939-8504-96A60CC5AE1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25520" y="2604360"/>
                  <a:ext cx="680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0EB4780C-75A1-E201-B8C4-794D247E91BE}"/>
                    </a:ext>
                  </a:extLst>
                </p14:cNvPr>
                <p14:cNvContentPartPr/>
                <p14:nvPr/>
              </p14:nvContentPartPr>
              <p14:xfrm>
                <a:off x="6414720" y="2742960"/>
                <a:ext cx="24480" cy="26928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0EB4780C-75A1-E201-B8C4-794D247E91B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05720" y="2733960"/>
                  <a:ext cx="42120" cy="28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CBF71184-1896-0759-3143-0083DDAAA194}"/>
              </a:ext>
            </a:extLst>
          </p:cNvPr>
          <p:cNvGrpSpPr/>
          <p:nvPr/>
        </p:nvGrpSpPr>
        <p:grpSpPr>
          <a:xfrm>
            <a:off x="2807940" y="863260"/>
            <a:ext cx="1747110" cy="477360"/>
            <a:chOff x="2807940" y="863260"/>
            <a:chExt cx="1747110" cy="47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70B918AB-9DA7-A690-A938-259DF39F2736}"/>
                    </a:ext>
                  </a:extLst>
                </p14:cNvPr>
                <p14:cNvContentPartPr/>
                <p14:nvPr/>
              </p14:nvContentPartPr>
              <p14:xfrm>
                <a:off x="2807940" y="1086435"/>
                <a:ext cx="126720" cy="10116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70B918AB-9DA7-A690-A938-259DF39F273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99300" y="1077435"/>
                  <a:ext cx="14436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E6A67FD4-F973-5B37-8A6C-3E3075C4D746}"/>
                    </a:ext>
                  </a:extLst>
                </p14:cNvPr>
                <p14:cNvContentPartPr/>
                <p14:nvPr/>
              </p14:nvContentPartPr>
              <p14:xfrm>
                <a:off x="3028620" y="1085715"/>
                <a:ext cx="71280" cy="432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E6A67FD4-F973-5B37-8A6C-3E3075C4D74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019980" y="1076715"/>
                  <a:ext cx="889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E546FD6-7E31-7ECE-2E28-1FA98E9D8443}"/>
                    </a:ext>
                  </a:extLst>
                </p14:cNvPr>
                <p14:cNvContentPartPr/>
                <p14:nvPr/>
              </p14:nvContentPartPr>
              <p14:xfrm>
                <a:off x="3009540" y="1132875"/>
                <a:ext cx="83880" cy="295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E546FD6-7E31-7ECE-2E28-1FA98E9D844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00900" y="1124235"/>
                  <a:ext cx="101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22B87F3B-F8E9-8E2A-4F31-0814E3DCF88A}"/>
                    </a:ext>
                  </a:extLst>
                </p14:cNvPr>
                <p14:cNvContentPartPr/>
                <p14:nvPr/>
              </p14:nvContentPartPr>
              <p14:xfrm>
                <a:off x="3200370" y="882340"/>
                <a:ext cx="99000" cy="6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22B87F3B-F8E9-8E2A-4F31-0814E3DCF88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191370" y="873340"/>
                  <a:ext cx="11664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ABF77E9F-CF22-D01D-B473-6098710A5693}"/>
                    </a:ext>
                  </a:extLst>
                </p14:cNvPr>
                <p14:cNvContentPartPr/>
                <p14:nvPr/>
              </p14:nvContentPartPr>
              <p14:xfrm>
                <a:off x="3194610" y="876220"/>
                <a:ext cx="138960" cy="46440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ABF77E9F-CF22-D01D-B473-6098710A569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85610" y="867220"/>
                  <a:ext cx="15660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20732C7A-7C3A-4BDC-CED7-A5F178AED08A}"/>
                    </a:ext>
                  </a:extLst>
                </p14:cNvPr>
                <p14:cNvContentPartPr/>
                <p14:nvPr/>
              </p14:nvContentPartPr>
              <p14:xfrm>
                <a:off x="3384690" y="869740"/>
                <a:ext cx="74160" cy="12816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20732C7A-7C3A-4BDC-CED7-A5F178AED0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376050" y="861100"/>
                  <a:ext cx="918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15A65B4F-3D9C-CC37-3BC8-2BCDADD3F46B}"/>
                    </a:ext>
                  </a:extLst>
                </p14:cNvPr>
                <p14:cNvContentPartPr/>
                <p14:nvPr/>
              </p14:nvContentPartPr>
              <p14:xfrm>
                <a:off x="3378210" y="863260"/>
                <a:ext cx="82440" cy="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15A65B4F-3D9C-CC37-3BC8-2BCDADD3F4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369210" y="854620"/>
                  <a:ext cx="10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FA052780-89F5-CE8B-087A-1611BD48B9BD}"/>
                    </a:ext>
                  </a:extLst>
                </p14:cNvPr>
                <p14:cNvContentPartPr/>
                <p14:nvPr/>
              </p14:nvContentPartPr>
              <p14:xfrm>
                <a:off x="3387930" y="1155580"/>
                <a:ext cx="81720" cy="12924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FA052780-89F5-CE8B-087A-1611BD48B9B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378930" y="1146580"/>
                  <a:ext cx="993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E6A30649-A72B-E704-E29D-864A8F98733B}"/>
                    </a:ext>
                  </a:extLst>
                </p14:cNvPr>
                <p14:cNvContentPartPr/>
                <p14:nvPr/>
              </p14:nvContentPartPr>
              <p14:xfrm>
                <a:off x="3384330" y="1130380"/>
                <a:ext cx="107640" cy="68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E6A30649-A72B-E704-E29D-864A8F98733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75690" y="1121380"/>
                  <a:ext cx="1252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96FC4871-8D23-BE7C-8CE6-3E544052AE01}"/>
                    </a:ext>
                  </a:extLst>
                </p14:cNvPr>
                <p14:cNvContentPartPr/>
                <p14:nvPr/>
              </p14:nvContentPartPr>
              <p14:xfrm>
                <a:off x="3498450" y="869380"/>
                <a:ext cx="135360" cy="46800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96FC4871-8D23-BE7C-8CE6-3E544052AE0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489810" y="860740"/>
                  <a:ext cx="15300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D7BE1FE7-EF79-970B-32AE-0D6857191CBE}"/>
                    </a:ext>
                  </a:extLst>
                </p14:cNvPr>
                <p14:cNvContentPartPr/>
                <p14:nvPr/>
              </p14:nvContentPartPr>
              <p14:xfrm>
                <a:off x="3734610" y="1282660"/>
                <a:ext cx="50400" cy="3240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D7BE1FE7-EF79-970B-32AE-0D6857191CB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725610" y="1273660"/>
                  <a:ext cx="68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2D298A62-3EE8-C61B-79EC-72EEF2B0CBC3}"/>
                    </a:ext>
                  </a:extLst>
                </p14:cNvPr>
                <p14:cNvContentPartPr/>
                <p14:nvPr/>
              </p14:nvContentPartPr>
              <p14:xfrm>
                <a:off x="3879330" y="965140"/>
                <a:ext cx="19440" cy="2408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2D298A62-3EE8-C61B-79EC-72EEF2B0CB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70690" y="956140"/>
                  <a:ext cx="370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13B7DF5A-0A50-8398-3520-27FC03B6ACE8}"/>
                    </a:ext>
                  </a:extLst>
                </p14:cNvPr>
                <p14:cNvContentPartPr/>
                <p14:nvPr/>
              </p14:nvContentPartPr>
              <p14:xfrm>
                <a:off x="3867450" y="1096180"/>
                <a:ext cx="103680" cy="10584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13B7DF5A-0A50-8398-3520-27FC03B6ACE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8450" y="1087540"/>
                  <a:ext cx="1213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4E141847-0B1D-36CB-E736-4B1F79A638D5}"/>
                    </a:ext>
                  </a:extLst>
                </p14:cNvPr>
                <p14:cNvContentPartPr/>
                <p14:nvPr/>
              </p14:nvContentPartPr>
              <p14:xfrm>
                <a:off x="4051050" y="1072780"/>
                <a:ext cx="56880" cy="36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4E141847-0B1D-36CB-E736-4B1F79A638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042050" y="1064140"/>
                  <a:ext cx="74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BB04C80E-F938-FFAD-B1BD-10318ACC3739}"/>
                    </a:ext>
                  </a:extLst>
                </p14:cNvPr>
                <p14:cNvContentPartPr/>
                <p14:nvPr/>
              </p14:nvContentPartPr>
              <p14:xfrm>
                <a:off x="4038450" y="1104820"/>
                <a:ext cx="69480" cy="36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BB04C80E-F938-FFAD-B1BD-10318ACC373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29450" y="1095820"/>
                  <a:ext cx="87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871335D6-075D-FE34-9707-7A1EAF93B333}"/>
                    </a:ext>
                  </a:extLst>
                </p14:cNvPr>
                <p14:cNvContentPartPr/>
                <p14:nvPr/>
              </p14:nvContentPartPr>
              <p14:xfrm>
                <a:off x="4203330" y="1066660"/>
                <a:ext cx="76320" cy="36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871335D6-075D-FE34-9707-7A1EAF93B3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194690" y="1057660"/>
                  <a:ext cx="93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CE03A3D5-2559-CB13-E774-EF06945FCE96}"/>
                    </a:ext>
                  </a:extLst>
                </p14:cNvPr>
                <p14:cNvContentPartPr/>
                <p14:nvPr/>
              </p14:nvContentPartPr>
              <p14:xfrm>
                <a:off x="4366050" y="946420"/>
                <a:ext cx="189000" cy="2689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CE03A3D5-2559-CB13-E774-EF06945FCE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357050" y="937780"/>
                  <a:ext cx="206640" cy="28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2E3ECC7-4660-EBF2-2A28-9679129D4B3B}"/>
              </a:ext>
            </a:extLst>
          </p:cNvPr>
          <p:cNvGrpSpPr/>
          <p:nvPr/>
        </p:nvGrpSpPr>
        <p:grpSpPr>
          <a:xfrm>
            <a:off x="2919120" y="5386800"/>
            <a:ext cx="2089920" cy="523000"/>
            <a:chOff x="2919120" y="5386800"/>
            <a:chExt cx="2089920" cy="52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0C688D87-3FC7-5811-4110-E0B7983B172E}"/>
                    </a:ext>
                  </a:extLst>
                </p14:cNvPr>
                <p14:cNvContentPartPr/>
                <p14:nvPr/>
              </p14:nvContentPartPr>
              <p14:xfrm>
                <a:off x="2919120" y="5550880"/>
                <a:ext cx="218520" cy="2343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0C688D87-3FC7-5811-4110-E0B7983B172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10480" y="5542240"/>
                  <a:ext cx="2361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A74A2B20-A49C-3CE2-6A57-4A74250D48FC}"/>
                    </a:ext>
                  </a:extLst>
                </p14:cNvPr>
                <p14:cNvContentPartPr/>
                <p14:nvPr/>
              </p14:nvContentPartPr>
              <p14:xfrm>
                <a:off x="3276600" y="5613160"/>
                <a:ext cx="79560" cy="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A74A2B20-A49C-3CE2-6A57-4A74250D48F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67600" y="5604160"/>
                  <a:ext cx="9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49430E09-096C-73AA-A912-7AB181954CBF}"/>
                    </a:ext>
                  </a:extLst>
                </p14:cNvPr>
                <p14:cNvContentPartPr/>
                <p14:nvPr/>
              </p14:nvContentPartPr>
              <p14:xfrm>
                <a:off x="3276600" y="5663920"/>
                <a:ext cx="73440" cy="3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49430E09-096C-73AA-A912-7AB181954CB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67600" y="5654920"/>
                  <a:ext cx="91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D82E5F68-D550-DC68-89BB-708E0CA74273}"/>
                    </a:ext>
                  </a:extLst>
                </p14:cNvPr>
                <p14:cNvContentPartPr/>
                <p14:nvPr/>
              </p14:nvContentPartPr>
              <p14:xfrm>
                <a:off x="3530400" y="5422360"/>
                <a:ext cx="134640" cy="13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D82E5F68-D550-DC68-89BB-708E0CA7427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521760" y="5413720"/>
                  <a:ext cx="1522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285D6AE0-B5C8-BEB8-5D14-9052A08A2730}"/>
                    </a:ext>
                  </a:extLst>
                </p14:cNvPr>
                <p14:cNvContentPartPr/>
                <p14:nvPr/>
              </p14:nvContentPartPr>
              <p14:xfrm>
                <a:off x="3455520" y="5410120"/>
                <a:ext cx="201600" cy="4996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285D6AE0-B5C8-BEB8-5D14-9052A08A273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46880" y="5401120"/>
                  <a:ext cx="21924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46" name="잉크 145">
                  <a:extLst>
                    <a:ext uri="{FF2B5EF4-FFF2-40B4-BE49-F238E27FC236}">
                      <a16:creationId xmlns:a16="http://schemas.microsoft.com/office/drawing/2014/main" id="{8B50E8B5-A543-F9F5-E0E5-CA7C5C7D38E9}"/>
                    </a:ext>
                  </a:extLst>
                </p14:cNvPr>
                <p14:cNvContentPartPr/>
                <p14:nvPr/>
              </p14:nvContentPartPr>
              <p14:xfrm>
                <a:off x="3657600" y="5489040"/>
                <a:ext cx="124200" cy="12600"/>
              </p14:xfrm>
            </p:contentPart>
          </mc:Choice>
          <mc:Fallback>
            <p:pic>
              <p:nvPicPr>
                <p:cNvPr id="146" name="잉크 145">
                  <a:extLst>
                    <a:ext uri="{FF2B5EF4-FFF2-40B4-BE49-F238E27FC236}">
                      <a16:creationId xmlns:a16="http://schemas.microsoft.com/office/drawing/2014/main" id="{8B50E8B5-A543-F9F5-E0E5-CA7C5C7D38E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48600" y="5480400"/>
                  <a:ext cx="1418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47" name="잉크 146">
                  <a:extLst>
                    <a:ext uri="{FF2B5EF4-FFF2-40B4-BE49-F238E27FC236}">
                      <a16:creationId xmlns:a16="http://schemas.microsoft.com/office/drawing/2014/main" id="{206059D7-67B1-9335-D908-6C8010B49D03}"/>
                    </a:ext>
                  </a:extLst>
                </p14:cNvPr>
                <p14:cNvContentPartPr/>
                <p14:nvPr/>
              </p14:nvContentPartPr>
              <p14:xfrm>
                <a:off x="3802320" y="5389680"/>
                <a:ext cx="123840" cy="152280"/>
              </p14:xfrm>
            </p:contentPart>
          </mc:Choice>
          <mc:Fallback>
            <p:pic>
              <p:nvPicPr>
                <p:cNvPr id="147" name="잉크 146">
                  <a:extLst>
                    <a:ext uri="{FF2B5EF4-FFF2-40B4-BE49-F238E27FC236}">
                      <a16:creationId xmlns:a16="http://schemas.microsoft.com/office/drawing/2014/main" id="{206059D7-67B1-9335-D908-6C8010B49D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93320" y="5380680"/>
                  <a:ext cx="14148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48" name="잉크 147">
                  <a:extLst>
                    <a:ext uri="{FF2B5EF4-FFF2-40B4-BE49-F238E27FC236}">
                      <a16:creationId xmlns:a16="http://schemas.microsoft.com/office/drawing/2014/main" id="{85DF4F2E-FB10-C193-366D-4D557DB27423}"/>
                    </a:ext>
                  </a:extLst>
                </p14:cNvPr>
                <p14:cNvContentPartPr/>
                <p14:nvPr/>
              </p14:nvContentPartPr>
              <p14:xfrm>
                <a:off x="3665160" y="5722320"/>
                <a:ext cx="83160" cy="360"/>
              </p14:xfrm>
            </p:contentPart>
          </mc:Choice>
          <mc:Fallback>
            <p:pic>
              <p:nvPicPr>
                <p:cNvPr id="148" name="잉크 147">
                  <a:extLst>
                    <a:ext uri="{FF2B5EF4-FFF2-40B4-BE49-F238E27FC236}">
                      <a16:creationId xmlns:a16="http://schemas.microsoft.com/office/drawing/2014/main" id="{85DF4F2E-FB10-C193-366D-4D557DB2742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56160" y="571332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49" name="잉크 148">
                  <a:extLst>
                    <a:ext uri="{FF2B5EF4-FFF2-40B4-BE49-F238E27FC236}">
                      <a16:creationId xmlns:a16="http://schemas.microsoft.com/office/drawing/2014/main" id="{7C2B1CC8-20DE-F863-7FFC-367B826E6F06}"/>
                    </a:ext>
                  </a:extLst>
                </p14:cNvPr>
                <p14:cNvContentPartPr/>
                <p14:nvPr/>
              </p14:nvContentPartPr>
              <p14:xfrm>
                <a:off x="3847680" y="5661480"/>
                <a:ext cx="8280" cy="98640"/>
              </p14:xfrm>
            </p:contentPart>
          </mc:Choice>
          <mc:Fallback>
            <p:pic>
              <p:nvPicPr>
                <p:cNvPr id="149" name="잉크 148">
                  <a:extLst>
                    <a:ext uri="{FF2B5EF4-FFF2-40B4-BE49-F238E27FC236}">
                      <a16:creationId xmlns:a16="http://schemas.microsoft.com/office/drawing/2014/main" id="{7C2B1CC8-20DE-F863-7FFC-367B826E6F0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838680" y="5652840"/>
                  <a:ext cx="25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50" name="잉크 149">
                  <a:extLst>
                    <a:ext uri="{FF2B5EF4-FFF2-40B4-BE49-F238E27FC236}">
                      <a16:creationId xmlns:a16="http://schemas.microsoft.com/office/drawing/2014/main" id="{4838299D-1197-45BD-7976-747CE5C39AB6}"/>
                    </a:ext>
                  </a:extLst>
                </p14:cNvPr>
                <p14:cNvContentPartPr/>
                <p14:nvPr/>
              </p14:nvContentPartPr>
              <p14:xfrm>
                <a:off x="3878640" y="5707200"/>
                <a:ext cx="360" cy="360"/>
              </p14:xfrm>
            </p:contentPart>
          </mc:Choice>
          <mc:Fallback>
            <p:pic>
              <p:nvPicPr>
                <p:cNvPr id="150" name="잉크 149">
                  <a:extLst>
                    <a:ext uri="{FF2B5EF4-FFF2-40B4-BE49-F238E27FC236}">
                      <a16:creationId xmlns:a16="http://schemas.microsoft.com/office/drawing/2014/main" id="{4838299D-1197-45BD-7976-747CE5C39AB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869640" y="56985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51" name="잉크 150">
                  <a:extLst>
                    <a:ext uri="{FF2B5EF4-FFF2-40B4-BE49-F238E27FC236}">
                      <a16:creationId xmlns:a16="http://schemas.microsoft.com/office/drawing/2014/main" id="{A531D977-685E-FDA3-79E0-12C7F30B6DFA}"/>
                    </a:ext>
                  </a:extLst>
                </p14:cNvPr>
                <p14:cNvContentPartPr/>
                <p14:nvPr/>
              </p14:nvContentPartPr>
              <p14:xfrm>
                <a:off x="3878280" y="5659680"/>
                <a:ext cx="85320" cy="230040"/>
              </p14:xfrm>
            </p:contentPart>
          </mc:Choice>
          <mc:Fallback>
            <p:pic>
              <p:nvPicPr>
                <p:cNvPr id="151" name="잉크 150">
                  <a:extLst>
                    <a:ext uri="{FF2B5EF4-FFF2-40B4-BE49-F238E27FC236}">
                      <a16:creationId xmlns:a16="http://schemas.microsoft.com/office/drawing/2014/main" id="{A531D977-685E-FDA3-79E0-12C7F30B6DF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869640" y="5650680"/>
                  <a:ext cx="102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52" name="잉크 151">
                  <a:extLst>
                    <a:ext uri="{FF2B5EF4-FFF2-40B4-BE49-F238E27FC236}">
                      <a16:creationId xmlns:a16="http://schemas.microsoft.com/office/drawing/2014/main" id="{250AD7EB-46AA-BC46-7FEE-04CDAD5A920A}"/>
                    </a:ext>
                  </a:extLst>
                </p14:cNvPr>
                <p14:cNvContentPartPr/>
                <p14:nvPr/>
              </p14:nvContentPartPr>
              <p14:xfrm>
                <a:off x="4023360" y="5386800"/>
                <a:ext cx="170640" cy="506160"/>
              </p14:xfrm>
            </p:contentPart>
          </mc:Choice>
          <mc:Fallback>
            <p:pic>
              <p:nvPicPr>
                <p:cNvPr id="152" name="잉크 151">
                  <a:extLst>
                    <a:ext uri="{FF2B5EF4-FFF2-40B4-BE49-F238E27FC236}">
                      <a16:creationId xmlns:a16="http://schemas.microsoft.com/office/drawing/2014/main" id="{250AD7EB-46AA-BC46-7FEE-04CDAD5A92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14360" y="5377800"/>
                  <a:ext cx="188280" cy="52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54" name="잉크 153">
                  <a:extLst>
                    <a:ext uri="{FF2B5EF4-FFF2-40B4-BE49-F238E27FC236}">
                      <a16:creationId xmlns:a16="http://schemas.microsoft.com/office/drawing/2014/main" id="{DC43CA6B-D3C5-09F7-362A-AEF1FB46DB8C}"/>
                    </a:ext>
                  </a:extLst>
                </p14:cNvPr>
                <p14:cNvContentPartPr/>
                <p14:nvPr/>
              </p14:nvContentPartPr>
              <p14:xfrm>
                <a:off x="4411800" y="5463480"/>
                <a:ext cx="137160" cy="311760"/>
              </p14:xfrm>
            </p:contentPart>
          </mc:Choice>
          <mc:Fallback>
            <p:pic>
              <p:nvPicPr>
                <p:cNvPr id="154" name="잉크 153">
                  <a:extLst>
                    <a:ext uri="{FF2B5EF4-FFF2-40B4-BE49-F238E27FC236}">
                      <a16:creationId xmlns:a16="http://schemas.microsoft.com/office/drawing/2014/main" id="{DC43CA6B-D3C5-09F7-362A-AEF1FB46DB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403160" y="5454480"/>
                  <a:ext cx="1548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57" name="잉크 156">
                  <a:extLst>
                    <a:ext uri="{FF2B5EF4-FFF2-40B4-BE49-F238E27FC236}">
                      <a16:creationId xmlns:a16="http://schemas.microsoft.com/office/drawing/2014/main" id="{68BF3D38-BC0B-9C5E-DF8C-6F449FAE8859}"/>
                    </a:ext>
                  </a:extLst>
                </p14:cNvPr>
                <p14:cNvContentPartPr/>
                <p14:nvPr/>
              </p14:nvContentPartPr>
              <p14:xfrm>
                <a:off x="4617360" y="5592720"/>
                <a:ext cx="106560" cy="8280"/>
              </p14:xfrm>
            </p:contentPart>
          </mc:Choice>
          <mc:Fallback>
            <p:pic>
              <p:nvPicPr>
                <p:cNvPr id="157" name="잉크 156">
                  <a:extLst>
                    <a:ext uri="{FF2B5EF4-FFF2-40B4-BE49-F238E27FC236}">
                      <a16:creationId xmlns:a16="http://schemas.microsoft.com/office/drawing/2014/main" id="{68BF3D38-BC0B-9C5E-DF8C-6F449FAE885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08720" y="5583720"/>
                  <a:ext cx="1242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58" name="잉크 157">
                  <a:extLst>
                    <a:ext uri="{FF2B5EF4-FFF2-40B4-BE49-F238E27FC236}">
                      <a16:creationId xmlns:a16="http://schemas.microsoft.com/office/drawing/2014/main" id="{B094D472-AD8C-51C5-A33C-145E3E89835F}"/>
                    </a:ext>
                  </a:extLst>
                </p14:cNvPr>
                <p14:cNvContentPartPr/>
                <p14:nvPr/>
              </p14:nvContentPartPr>
              <p14:xfrm>
                <a:off x="4655880" y="5631240"/>
                <a:ext cx="83520" cy="23040"/>
              </p14:xfrm>
            </p:contentPart>
          </mc:Choice>
          <mc:Fallback>
            <p:pic>
              <p:nvPicPr>
                <p:cNvPr id="158" name="잉크 157">
                  <a:extLst>
                    <a:ext uri="{FF2B5EF4-FFF2-40B4-BE49-F238E27FC236}">
                      <a16:creationId xmlns:a16="http://schemas.microsoft.com/office/drawing/2014/main" id="{B094D472-AD8C-51C5-A33C-145E3E89835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46880" y="5622240"/>
                  <a:ext cx="101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60" name="잉크 159">
                  <a:extLst>
                    <a:ext uri="{FF2B5EF4-FFF2-40B4-BE49-F238E27FC236}">
                      <a16:creationId xmlns:a16="http://schemas.microsoft.com/office/drawing/2014/main" id="{329DD079-69B7-F815-FBB3-E49E437FFFB3}"/>
                    </a:ext>
                  </a:extLst>
                </p14:cNvPr>
                <p14:cNvContentPartPr/>
                <p14:nvPr/>
              </p14:nvContentPartPr>
              <p14:xfrm>
                <a:off x="4846320" y="5544840"/>
                <a:ext cx="162720" cy="194400"/>
              </p14:xfrm>
            </p:contentPart>
          </mc:Choice>
          <mc:Fallback>
            <p:pic>
              <p:nvPicPr>
                <p:cNvPr id="160" name="잉크 159">
                  <a:extLst>
                    <a:ext uri="{FF2B5EF4-FFF2-40B4-BE49-F238E27FC236}">
                      <a16:creationId xmlns:a16="http://schemas.microsoft.com/office/drawing/2014/main" id="{329DD079-69B7-F815-FBB3-E49E437FFFB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837320" y="5536200"/>
                  <a:ext cx="180360" cy="21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64C6C3CC-987C-4B40-A442-3E174DCA4104}"/>
              </a:ext>
            </a:extLst>
          </p:cNvPr>
          <p:cNvGrpSpPr/>
          <p:nvPr/>
        </p:nvGrpSpPr>
        <p:grpSpPr>
          <a:xfrm>
            <a:off x="5706330" y="2051020"/>
            <a:ext cx="853310" cy="453960"/>
            <a:chOff x="5706330" y="2051020"/>
            <a:chExt cx="853310" cy="453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62" name="잉크 161">
                  <a:extLst>
                    <a:ext uri="{FF2B5EF4-FFF2-40B4-BE49-F238E27FC236}">
                      <a16:creationId xmlns:a16="http://schemas.microsoft.com/office/drawing/2014/main" id="{25DA50EF-387D-BB99-5E77-ADF50F7D0E23}"/>
                    </a:ext>
                  </a:extLst>
                </p14:cNvPr>
                <p14:cNvContentPartPr/>
                <p14:nvPr/>
              </p14:nvContentPartPr>
              <p14:xfrm>
                <a:off x="5706330" y="2267380"/>
                <a:ext cx="172800" cy="115560"/>
              </p14:xfrm>
            </p:contentPart>
          </mc:Choice>
          <mc:Fallback>
            <p:pic>
              <p:nvPicPr>
                <p:cNvPr id="162" name="잉크 161">
                  <a:extLst>
                    <a:ext uri="{FF2B5EF4-FFF2-40B4-BE49-F238E27FC236}">
                      <a16:creationId xmlns:a16="http://schemas.microsoft.com/office/drawing/2014/main" id="{25DA50EF-387D-BB99-5E77-ADF50F7D0E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697330" y="2258380"/>
                  <a:ext cx="1904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63" name="잉크 162">
                  <a:extLst>
                    <a:ext uri="{FF2B5EF4-FFF2-40B4-BE49-F238E27FC236}">
                      <a16:creationId xmlns:a16="http://schemas.microsoft.com/office/drawing/2014/main" id="{CA09B5F3-F673-9130-BFE8-EE8A1A2CB5E0}"/>
                    </a:ext>
                  </a:extLst>
                </p14:cNvPr>
                <p14:cNvContentPartPr/>
                <p14:nvPr/>
              </p14:nvContentPartPr>
              <p14:xfrm>
                <a:off x="5949690" y="2298700"/>
                <a:ext cx="83160" cy="360"/>
              </p14:xfrm>
            </p:contentPart>
          </mc:Choice>
          <mc:Fallback>
            <p:pic>
              <p:nvPicPr>
                <p:cNvPr id="163" name="잉크 162">
                  <a:extLst>
                    <a:ext uri="{FF2B5EF4-FFF2-40B4-BE49-F238E27FC236}">
                      <a16:creationId xmlns:a16="http://schemas.microsoft.com/office/drawing/2014/main" id="{CA09B5F3-F673-9130-BFE8-EE8A1A2CB5E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941050" y="2289700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64" name="잉크 163">
                  <a:extLst>
                    <a:ext uri="{FF2B5EF4-FFF2-40B4-BE49-F238E27FC236}">
                      <a16:creationId xmlns:a16="http://schemas.microsoft.com/office/drawing/2014/main" id="{E8494A54-F826-810B-E9D3-D9A1FEE04843}"/>
                    </a:ext>
                  </a:extLst>
                </p14:cNvPr>
                <p14:cNvContentPartPr/>
                <p14:nvPr/>
              </p14:nvContentPartPr>
              <p14:xfrm>
                <a:off x="5973810" y="2336860"/>
                <a:ext cx="67320" cy="360"/>
              </p14:xfrm>
            </p:contentPart>
          </mc:Choice>
          <mc:Fallback>
            <p:pic>
              <p:nvPicPr>
                <p:cNvPr id="164" name="잉크 163">
                  <a:extLst>
                    <a:ext uri="{FF2B5EF4-FFF2-40B4-BE49-F238E27FC236}">
                      <a16:creationId xmlns:a16="http://schemas.microsoft.com/office/drawing/2014/main" id="{E8494A54-F826-810B-E9D3-D9A1FEE048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964810" y="2327860"/>
                  <a:ext cx="84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66" name="잉크 165">
                  <a:extLst>
                    <a:ext uri="{FF2B5EF4-FFF2-40B4-BE49-F238E27FC236}">
                      <a16:creationId xmlns:a16="http://schemas.microsoft.com/office/drawing/2014/main" id="{850D2E80-3026-E287-E7EB-4F396E11EDC9}"/>
                    </a:ext>
                  </a:extLst>
                </p14:cNvPr>
                <p14:cNvContentPartPr/>
                <p14:nvPr/>
              </p14:nvContentPartPr>
              <p14:xfrm>
                <a:off x="6114930" y="2101420"/>
                <a:ext cx="83160" cy="6840"/>
              </p14:xfrm>
            </p:contentPart>
          </mc:Choice>
          <mc:Fallback>
            <p:pic>
              <p:nvPicPr>
                <p:cNvPr id="166" name="잉크 165">
                  <a:extLst>
                    <a:ext uri="{FF2B5EF4-FFF2-40B4-BE49-F238E27FC236}">
                      <a16:creationId xmlns:a16="http://schemas.microsoft.com/office/drawing/2014/main" id="{850D2E80-3026-E287-E7EB-4F396E11EDC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105930" y="2092780"/>
                  <a:ext cx="10080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67" name="잉크 166">
                  <a:extLst>
                    <a:ext uri="{FF2B5EF4-FFF2-40B4-BE49-F238E27FC236}">
                      <a16:creationId xmlns:a16="http://schemas.microsoft.com/office/drawing/2014/main" id="{3445E79C-EB96-85E1-90AE-AFC75D920CB0}"/>
                    </a:ext>
                  </a:extLst>
                </p14:cNvPr>
                <p14:cNvContentPartPr/>
                <p14:nvPr/>
              </p14:nvContentPartPr>
              <p14:xfrm>
                <a:off x="6082530" y="2082700"/>
                <a:ext cx="88200" cy="395640"/>
              </p14:xfrm>
            </p:contentPart>
          </mc:Choice>
          <mc:Fallback>
            <p:pic>
              <p:nvPicPr>
                <p:cNvPr id="167" name="잉크 166">
                  <a:extLst>
                    <a:ext uri="{FF2B5EF4-FFF2-40B4-BE49-F238E27FC236}">
                      <a16:creationId xmlns:a16="http://schemas.microsoft.com/office/drawing/2014/main" id="{3445E79C-EB96-85E1-90AE-AFC75D920CB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73890" y="2073700"/>
                  <a:ext cx="1058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68" name="잉크 167">
                  <a:extLst>
                    <a:ext uri="{FF2B5EF4-FFF2-40B4-BE49-F238E27FC236}">
                      <a16:creationId xmlns:a16="http://schemas.microsoft.com/office/drawing/2014/main" id="{2CB9334E-7D43-077F-92DB-40896ABB3DA1}"/>
                    </a:ext>
                  </a:extLst>
                </p14:cNvPr>
                <p14:cNvContentPartPr/>
                <p14:nvPr/>
              </p14:nvContentPartPr>
              <p14:xfrm>
                <a:off x="6178290" y="2159020"/>
                <a:ext cx="88920" cy="360"/>
              </p14:xfrm>
            </p:contentPart>
          </mc:Choice>
          <mc:Fallback>
            <p:pic>
              <p:nvPicPr>
                <p:cNvPr id="168" name="잉크 167">
                  <a:extLst>
                    <a:ext uri="{FF2B5EF4-FFF2-40B4-BE49-F238E27FC236}">
                      <a16:creationId xmlns:a16="http://schemas.microsoft.com/office/drawing/2014/main" id="{2CB9334E-7D43-077F-92DB-40896ABB3DA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69650" y="2150020"/>
                  <a:ext cx="106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69" name="잉크 168">
                  <a:extLst>
                    <a:ext uri="{FF2B5EF4-FFF2-40B4-BE49-F238E27FC236}">
                      <a16:creationId xmlns:a16="http://schemas.microsoft.com/office/drawing/2014/main" id="{D616A193-A71E-08F6-2262-C2B9B74C22EB}"/>
                    </a:ext>
                  </a:extLst>
                </p14:cNvPr>
                <p14:cNvContentPartPr/>
                <p14:nvPr/>
              </p14:nvContentPartPr>
              <p14:xfrm>
                <a:off x="6337050" y="2101780"/>
                <a:ext cx="360" cy="82800"/>
              </p14:xfrm>
            </p:contentPart>
          </mc:Choice>
          <mc:Fallback>
            <p:pic>
              <p:nvPicPr>
                <p:cNvPr id="169" name="잉크 168">
                  <a:extLst>
                    <a:ext uri="{FF2B5EF4-FFF2-40B4-BE49-F238E27FC236}">
                      <a16:creationId xmlns:a16="http://schemas.microsoft.com/office/drawing/2014/main" id="{D616A193-A71E-08F6-2262-C2B9B74C22E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28050" y="2092780"/>
                  <a:ext cx="18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71" name="잉크 170">
                  <a:extLst>
                    <a:ext uri="{FF2B5EF4-FFF2-40B4-BE49-F238E27FC236}">
                      <a16:creationId xmlns:a16="http://schemas.microsoft.com/office/drawing/2014/main" id="{AD9D204B-6673-D519-BE46-6770C8166299}"/>
                    </a:ext>
                  </a:extLst>
                </p14:cNvPr>
                <p14:cNvContentPartPr/>
                <p14:nvPr/>
              </p14:nvContentPartPr>
              <p14:xfrm>
                <a:off x="6381330" y="2082700"/>
                <a:ext cx="6840" cy="68760"/>
              </p14:xfrm>
            </p:contentPart>
          </mc:Choice>
          <mc:Fallback>
            <p:pic>
              <p:nvPicPr>
                <p:cNvPr id="171" name="잉크 170">
                  <a:extLst>
                    <a:ext uri="{FF2B5EF4-FFF2-40B4-BE49-F238E27FC236}">
                      <a16:creationId xmlns:a16="http://schemas.microsoft.com/office/drawing/2014/main" id="{AD9D204B-6673-D519-BE46-6770C816629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372690" y="2073700"/>
                  <a:ext cx="24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75" name="잉크 174">
                  <a:extLst>
                    <a:ext uri="{FF2B5EF4-FFF2-40B4-BE49-F238E27FC236}">
                      <a16:creationId xmlns:a16="http://schemas.microsoft.com/office/drawing/2014/main" id="{C90CC282-0C56-2C44-8703-2A34A9D7CC72}"/>
                    </a:ext>
                  </a:extLst>
                </p14:cNvPr>
                <p14:cNvContentPartPr/>
                <p14:nvPr/>
              </p14:nvContentPartPr>
              <p14:xfrm>
                <a:off x="6159210" y="2355580"/>
                <a:ext cx="85680" cy="360"/>
              </p14:xfrm>
            </p:contentPart>
          </mc:Choice>
          <mc:Fallback>
            <p:pic>
              <p:nvPicPr>
                <p:cNvPr id="175" name="잉크 174">
                  <a:extLst>
                    <a:ext uri="{FF2B5EF4-FFF2-40B4-BE49-F238E27FC236}">
                      <a16:creationId xmlns:a16="http://schemas.microsoft.com/office/drawing/2014/main" id="{C90CC282-0C56-2C44-8703-2A34A9D7CC7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50210" y="2346940"/>
                  <a:ext cx="103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76" name="잉크 175">
                  <a:extLst>
                    <a:ext uri="{FF2B5EF4-FFF2-40B4-BE49-F238E27FC236}">
                      <a16:creationId xmlns:a16="http://schemas.microsoft.com/office/drawing/2014/main" id="{D3B39E6D-EBEB-2446-7CCB-54B4D80EBA87}"/>
                    </a:ext>
                  </a:extLst>
                </p14:cNvPr>
                <p14:cNvContentPartPr/>
                <p14:nvPr/>
              </p14:nvContentPartPr>
              <p14:xfrm>
                <a:off x="6305370" y="2317420"/>
                <a:ext cx="360" cy="62640"/>
              </p14:xfrm>
            </p:contentPart>
          </mc:Choice>
          <mc:Fallback>
            <p:pic>
              <p:nvPicPr>
                <p:cNvPr id="176" name="잉크 175">
                  <a:extLst>
                    <a:ext uri="{FF2B5EF4-FFF2-40B4-BE49-F238E27FC236}">
                      <a16:creationId xmlns:a16="http://schemas.microsoft.com/office/drawing/2014/main" id="{D3B39E6D-EBEB-2446-7CCB-54B4D80EBA8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96370" y="2308780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77" name="잉크 176">
                  <a:extLst>
                    <a:ext uri="{FF2B5EF4-FFF2-40B4-BE49-F238E27FC236}">
                      <a16:creationId xmlns:a16="http://schemas.microsoft.com/office/drawing/2014/main" id="{54211486-EB8C-2FF5-82A9-DD64D27BB223}"/>
                    </a:ext>
                  </a:extLst>
                </p14:cNvPr>
                <p14:cNvContentPartPr/>
                <p14:nvPr/>
              </p14:nvContentPartPr>
              <p14:xfrm>
                <a:off x="6356130" y="2298700"/>
                <a:ext cx="360" cy="82080"/>
              </p14:xfrm>
            </p:contentPart>
          </mc:Choice>
          <mc:Fallback>
            <p:pic>
              <p:nvPicPr>
                <p:cNvPr id="177" name="잉크 176">
                  <a:extLst>
                    <a:ext uri="{FF2B5EF4-FFF2-40B4-BE49-F238E27FC236}">
                      <a16:creationId xmlns:a16="http://schemas.microsoft.com/office/drawing/2014/main" id="{54211486-EB8C-2FF5-82A9-DD64D27BB22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347490" y="2289700"/>
                  <a:ext cx="18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79" name="잉크 178">
                  <a:extLst>
                    <a:ext uri="{FF2B5EF4-FFF2-40B4-BE49-F238E27FC236}">
                      <a16:creationId xmlns:a16="http://schemas.microsoft.com/office/drawing/2014/main" id="{4EC75C6A-53A3-7931-60C5-5BF1ED7A558F}"/>
                    </a:ext>
                  </a:extLst>
                </p14:cNvPr>
                <p14:cNvContentPartPr/>
                <p14:nvPr/>
              </p14:nvContentPartPr>
              <p14:xfrm>
                <a:off x="6349650" y="2051020"/>
                <a:ext cx="167760" cy="453960"/>
              </p14:xfrm>
            </p:contentPart>
          </mc:Choice>
          <mc:Fallback>
            <p:pic>
              <p:nvPicPr>
                <p:cNvPr id="179" name="잉크 178">
                  <a:extLst>
                    <a:ext uri="{FF2B5EF4-FFF2-40B4-BE49-F238E27FC236}">
                      <a16:creationId xmlns:a16="http://schemas.microsoft.com/office/drawing/2014/main" id="{4EC75C6A-53A3-7931-60C5-5BF1ED7A558F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340650" y="2042020"/>
                  <a:ext cx="185400" cy="47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81" name="잉크 180">
                  <a:extLst>
                    <a:ext uri="{FF2B5EF4-FFF2-40B4-BE49-F238E27FC236}">
                      <a16:creationId xmlns:a16="http://schemas.microsoft.com/office/drawing/2014/main" id="{7085A4D1-F09E-BE69-2A28-B2A81B0B5E56}"/>
                    </a:ext>
                  </a:extLst>
                </p14:cNvPr>
                <p14:cNvContentPartPr/>
                <p14:nvPr/>
              </p14:nvContentPartPr>
              <p14:xfrm>
                <a:off x="6546320" y="2374660"/>
                <a:ext cx="13320" cy="55080"/>
              </p14:xfrm>
            </p:contentPart>
          </mc:Choice>
          <mc:Fallback>
            <p:pic>
              <p:nvPicPr>
                <p:cNvPr id="181" name="잉크 180">
                  <a:extLst>
                    <a:ext uri="{FF2B5EF4-FFF2-40B4-BE49-F238E27FC236}">
                      <a16:creationId xmlns:a16="http://schemas.microsoft.com/office/drawing/2014/main" id="{7085A4D1-F09E-BE69-2A28-B2A81B0B5E56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537680" y="2365660"/>
                  <a:ext cx="3096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FD667248-6B1E-B953-7A31-47C1C4FC5A83}"/>
              </a:ext>
            </a:extLst>
          </p:cNvPr>
          <p:cNvGrpSpPr/>
          <p:nvPr/>
        </p:nvGrpSpPr>
        <p:grpSpPr>
          <a:xfrm>
            <a:off x="6648200" y="2003500"/>
            <a:ext cx="406800" cy="318960"/>
            <a:chOff x="6648200" y="2003500"/>
            <a:chExt cx="4068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85" name="잉크 184">
                  <a:extLst>
                    <a:ext uri="{FF2B5EF4-FFF2-40B4-BE49-F238E27FC236}">
                      <a16:creationId xmlns:a16="http://schemas.microsoft.com/office/drawing/2014/main" id="{5B4A234D-047E-55F1-B5FC-7A143B581E32}"/>
                    </a:ext>
                  </a:extLst>
                </p14:cNvPr>
                <p14:cNvContentPartPr/>
                <p14:nvPr/>
              </p14:nvContentPartPr>
              <p14:xfrm>
                <a:off x="6648200" y="2003500"/>
                <a:ext cx="109800" cy="318960"/>
              </p14:xfrm>
            </p:contentPart>
          </mc:Choice>
          <mc:Fallback>
            <p:pic>
              <p:nvPicPr>
                <p:cNvPr id="185" name="잉크 184">
                  <a:extLst>
                    <a:ext uri="{FF2B5EF4-FFF2-40B4-BE49-F238E27FC236}">
                      <a16:creationId xmlns:a16="http://schemas.microsoft.com/office/drawing/2014/main" id="{5B4A234D-047E-55F1-B5FC-7A143B581E3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639200" y="1994500"/>
                  <a:ext cx="12744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86" name="잉크 185">
                  <a:extLst>
                    <a:ext uri="{FF2B5EF4-FFF2-40B4-BE49-F238E27FC236}">
                      <a16:creationId xmlns:a16="http://schemas.microsoft.com/office/drawing/2014/main" id="{177C4620-0234-D44C-2E2C-91987E6EA22D}"/>
                    </a:ext>
                  </a:extLst>
                </p14:cNvPr>
                <p14:cNvContentPartPr/>
                <p14:nvPr/>
              </p14:nvContentPartPr>
              <p14:xfrm>
                <a:off x="6813440" y="2132740"/>
                <a:ext cx="63360" cy="20160"/>
              </p14:xfrm>
            </p:contentPart>
          </mc:Choice>
          <mc:Fallback>
            <p:pic>
              <p:nvPicPr>
                <p:cNvPr id="186" name="잉크 185">
                  <a:extLst>
                    <a:ext uri="{FF2B5EF4-FFF2-40B4-BE49-F238E27FC236}">
                      <a16:creationId xmlns:a16="http://schemas.microsoft.com/office/drawing/2014/main" id="{177C4620-0234-D44C-2E2C-91987E6EA22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804800" y="2123740"/>
                  <a:ext cx="81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87" name="잉크 186">
                  <a:extLst>
                    <a:ext uri="{FF2B5EF4-FFF2-40B4-BE49-F238E27FC236}">
                      <a16:creationId xmlns:a16="http://schemas.microsoft.com/office/drawing/2014/main" id="{9EB0588C-D99A-331A-EB28-B59668F096D1}"/>
                    </a:ext>
                  </a:extLst>
                </p14:cNvPr>
                <p14:cNvContentPartPr/>
                <p14:nvPr/>
              </p14:nvContentPartPr>
              <p14:xfrm>
                <a:off x="6839000" y="2203300"/>
                <a:ext cx="30240" cy="360"/>
              </p14:xfrm>
            </p:contentPart>
          </mc:Choice>
          <mc:Fallback>
            <p:pic>
              <p:nvPicPr>
                <p:cNvPr id="187" name="잉크 186">
                  <a:extLst>
                    <a:ext uri="{FF2B5EF4-FFF2-40B4-BE49-F238E27FC236}">
                      <a16:creationId xmlns:a16="http://schemas.microsoft.com/office/drawing/2014/main" id="{9EB0588C-D99A-331A-EB28-B59668F096D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830000" y="2194300"/>
                  <a:ext cx="47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88" name="잉크 187">
                  <a:extLst>
                    <a:ext uri="{FF2B5EF4-FFF2-40B4-BE49-F238E27FC236}">
                      <a16:creationId xmlns:a16="http://schemas.microsoft.com/office/drawing/2014/main" id="{B37078E7-398E-635C-3760-BBBF5A68AA9B}"/>
                    </a:ext>
                  </a:extLst>
                </p14:cNvPr>
                <p14:cNvContentPartPr/>
                <p14:nvPr/>
              </p14:nvContentPartPr>
              <p14:xfrm>
                <a:off x="6936920" y="2031940"/>
                <a:ext cx="118080" cy="228240"/>
              </p14:xfrm>
            </p:contentPart>
          </mc:Choice>
          <mc:Fallback>
            <p:pic>
              <p:nvPicPr>
                <p:cNvPr id="188" name="잉크 187">
                  <a:extLst>
                    <a:ext uri="{FF2B5EF4-FFF2-40B4-BE49-F238E27FC236}">
                      <a16:creationId xmlns:a16="http://schemas.microsoft.com/office/drawing/2014/main" id="{B37078E7-398E-635C-3760-BBBF5A68AA9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928280" y="2022940"/>
                  <a:ext cx="135720" cy="245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76325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D904FF7-1715-D00E-078A-906289B50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423" y="1969500"/>
            <a:ext cx="4286848" cy="2010056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771D4F2F-717D-0661-AA50-EF09FC6F1035}"/>
              </a:ext>
            </a:extLst>
          </p:cNvPr>
          <p:cNvGrpSpPr/>
          <p:nvPr/>
        </p:nvGrpSpPr>
        <p:grpSpPr>
          <a:xfrm>
            <a:off x="827584" y="1141240"/>
            <a:ext cx="4055621" cy="4015952"/>
            <a:chOff x="827584" y="1141240"/>
            <a:chExt cx="4865036" cy="4651200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68CCAF5-A60F-65C8-73D3-411651835E8F}"/>
                </a:ext>
              </a:extLst>
            </p:cNvPr>
            <p:cNvGrpSpPr/>
            <p:nvPr/>
          </p:nvGrpSpPr>
          <p:grpSpPr>
            <a:xfrm>
              <a:off x="827584" y="1412776"/>
              <a:ext cx="4032448" cy="3717868"/>
              <a:chOff x="1763688" y="863260"/>
              <a:chExt cx="6161979" cy="5046540"/>
            </a:xfrm>
          </p:grpSpPr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6DE875D8-6C9D-0F35-CE5F-72480F87929C}"/>
                  </a:ext>
                </a:extLst>
              </p:cNvPr>
              <p:cNvSpPr/>
              <p:nvPr/>
            </p:nvSpPr>
            <p:spPr>
              <a:xfrm>
                <a:off x="3204795" y="1865203"/>
                <a:ext cx="648072" cy="1296144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A9071756-5991-8D77-CDA0-4812B50C9881}"/>
                  </a:ext>
                </a:extLst>
              </p:cNvPr>
              <p:cNvSpPr/>
              <p:nvPr/>
            </p:nvSpPr>
            <p:spPr>
              <a:xfrm>
                <a:off x="3204795" y="4005064"/>
                <a:ext cx="648072" cy="129614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1E26B081-8872-8C21-BD6A-3F22D8638FD4}"/>
                  </a:ext>
                </a:extLst>
              </p:cNvPr>
              <p:cNvSpPr/>
              <p:nvPr/>
            </p:nvSpPr>
            <p:spPr>
              <a:xfrm>
                <a:off x="5869091" y="2945323"/>
                <a:ext cx="648072" cy="129614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001700C9-DD94-186A-7840-F209782835BC}"/>
                  </a:ext>
                </a:extLst>
              </p:cNvPr>
              <p:cNvGrpSpPr/>
              <p:nvPr/>
            </p:nvGrpSpPr>
            <p:grpSpPr>
              <a:xfrm>
                <a:off x="1765848" y="2370968"/>
                <a:ext cx="321120" cy="214560"/>
                <a:chOff x="324741" y="1774525"/>
                <a:chExt cx="321120" cy="2145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">
                  <p14:nvContentPartPr>
                    <p14:cNvPr id="51" name="잉크 50">
                      <a:extLst>
                        <a:ext uri="{FF2B5EF4-FFF2-40B4-BE49-F238E27FC236}">
                          <a16:creationId xmlns:a16="http://schemas.microsoft.com/office/drawing/2014/main" id="{6ECDC5C6-C1B1-5842-30B0-ABEC18FD816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4741" y="1787845"/>
                    <a:ext cx="163080" cy="150120"/>
                  </p14:xfrm>
                </p:contentPart>
              </mc:Choice>
              <mc:Fallback>
                <p:pic>
                  <p:nvPicPr>
                    <p:cNvPr id="51" name="잉크 50">
                      <a:extLst>
                        <a:ext uri="{FF2B5EF4-FFF2-40B4-BE49-F238E27FC236}">
                          <a16:creationId xmlns:a16="http://schemas.microsoft.com/office/drawing/2014/main" id="{6ECDC5C6-C1B1-5842-30B0-ABEC18FD816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308301" y="1773683"/>
                      <a:ext cx="195301" cy="1778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">
                  <p14:nvContentPartPr>
                    <p14:cNvPr id="52" name="잉크 51">
                      <a:extLst>
                        <a:ext uri="{FF2B5EF4-FFF2-40B4-BE49-F238E27FC236}">
                          <a16:creationId xmlns:a16="http://schemas.microsoft.com/office/drawing/2014/main" id="{75A312E3-04C5-8548-4F92-26C5D14C287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5421" y="1774525"/>
                    <a:ext cx="136440" cy="124920"/>
                  </p14:xfrm>
                </p:contentPart>
              </mc:Choice>
              <mc:Fallback>
                <p:pic>
                  <p:nvPicPr>
                    <p:cNvPr id="52" name="잉크 51">
                      <a:extLst>
                        <a:ext uri="{FF2B5EF4-FFF2-40B4-BE49-F238E27FC236}">
                          <a16:creationId xmlns:a16="http://schemas.microsoft.com/office/drawing/2014/main" id="{75A312E3-04C5-8548-4F92-26C5D14C2874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38943" y="1760394"/>
                      <a:ext cx="168737" cy="1526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">
                  <p14:nvContentPartPr>
                    <p14:cNvPr id="53" name="잉크 52">
                      <a:extLst>
                        <a:ext uri="{FF2B5EF4-FFF2-40B4-BE49-F238E27FC236}">
                          <a16:creationId xmlns:a16="http://schemas.microsoft.com/office/drawing/2014/main" id="{75D30FAE-B067-A728-8FA9-E2822FF49B2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5501" y="1855885"/>
                    <a:ext cx="360" cy="133200"/>
                  </p14:xfrm>
                </p:contentPart>
              </mc:Choice>
              <mc:Fallback>
                <p:pic>
                  <p:nvPicPr>
                    <p:cNvPr id="53" name="잉크 52">
                      <a:extLst>
                        <a:ext uri="{FF2B5EF4-FFF2-40B4-BE49-F238E27FC236}">
                          <a16:creationId xmlns:a16="http://schemas.microsoft.com/office/drawing/2014/main" id="{75D30FAE-B067-A728-8FA9-E2822FF49B27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36501" y="1841775"/>
                      <a:ext cx="18000" cy="160856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59" name="잉크 58">
                    <a:extLst>
                      <a:ext uri="{FF2B5EF4-FFF2-40B4-BE49-F238E27FC236}">
                        <a16:creationId xmlns:a16="http://schemas.microsoft.com/office/drawing/2014/main" id="{50DE4414-92CF-285F-C895-772451578807}"/>
                      </a:ext>
                    </a:extLst>
                  </p14:cNvPr>
                  <p14:cNvContentPartPr/>
                  <p14:nvPr/>
                </p14:nvContentPartPr>
                <p14:xfrm>
                  <a:off x="2395488" y="2425328"/>
                  <a:ext cx="832680" cy="360"/>
                </p14:xfrm>
              </p:contentPart>
            </mc:Choice>
            <mc:Fallback>
              <p:pic>
                <p:nvPicPr>
                  <p:cNvPr id="59" name="잉크 58">
                    <a:extLst>
                      <a:ext uri="{FF2B5EF4-FFF2-40B4-BE49-F238E27FC236}">
                        <a16:creationId xmlns:a16="http://schemas.microsoft.com/office/drawing/2014/main" id="{50DE4414-92CF-285F-C895-77245157880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378993" y="2416328"/>
                    <a:ext cx="865011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65" name="잉크 64">
                    <a:extLst>
                      <a:ext uri="{FF2B5EF4-FFF2-40B4-BE49-F238E27FC236}">
                        <a16:creationId xmlns:a16="http://schemas.microsoft.com/office/drawing/2014/main" id="{C052A830-18A1-43DB-8E27-5ED90527CC53}"/>
                      </a:ext>
                    </a:extLst>
                  </p14:cNvPr>
                  <p14:cNvContentPartPr/>
                  <p14:nvPr/>
                </p14:nvContentPartPr>
                <p14:xfrm>
                  <a:off x="2690688" y="2398328"/>
                  <a:ext cx="523080" cy="2365920"/>
                </p14:xfrm>
              </p:contentPart>
            </mc:Choice>
            <mc:Fallback>
              <p:pic>
                <p:nvPicPr>
                  <p:cNvPr id="65" name="잉크 64">
                    <a:extLst>
                      <a:ext uri="{FF2B5EF4-FFF2-40B4-BE49-F238E27FC236}">
                        <a16:creationId xmlns:a16="http://schemas.microsoft.com/office/drawing/2014/main" id="{C052A830-18A1-43DB-8E27-5ED90527CC5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674197" y="2384181"/>
                    <a:ext cx="555401" cy="239364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72" name="그룹 71">
                <a:extLst>
                  <a:ext uri="{FF2B5EF4-FFF2-40B4-BE49-F238E27FC236}">
                    <a16:creationId xmlns:a16="http://schemas.microsoft.com/office/drawing/2014/main" id="{B5CCA71E-E789-1BDF-FB02-E348F6CDA8B2}"/>
                  </a:ext>
                </a:extLst>
              </p:cNvPr>
              <p:cNvGrpSpPr/>
              <p:nvPr/>
            </p:nvGrpSpPr>
            <p:grpSpPr>
              <a:xfrm>
                <a:off x="1763688" y="2854088"/>
                <a:ext cx="1542240" cy="2130840"/>
                <a:chOff x="322581" y="2257645"/>
                <a:chExt cx="1542240" cy="2130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55" name="잉크 54">
                      <a:extLst>
                        <a:ext uri="{FF2B5EF4-FFF2-40B4-BE49-F238E27FC236}">
                          <a16:creationId xmlns:a16="http://schemas.microsoft.com/office/drawing/2014/main" id="{2E635A97-0B5F-058A-602B-7249607DF6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2581" y="3938845"/>
                    <a:ext cx="150120" cy="192240"/>
                  </p14:xfrm>
                </p:contentPart>
              </mc:Choice>
              <mc:Fallback>
                <p:pic>
                  <p:nvPicPr>
                    <p:cNvPr id="55" name="잉크 54">
                      <a:extLst>
                        <a:ext uri="{FF2B5EF4-FFF2-40B4-BE49-F238E27FC236}">
                          <a16:creationId xmlns:a16="http://schemas.microsoft.com/office/drawing/2014/main" id="{2E635A97-0B5F-058A-602B-7249607DF6FA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06120" y="3924710"/>
                      <a:ext cx="182383" cy="21994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56" name="잉크 55">
                      <a:extLst>
                        <a:ext uri="{FF2B5EF4-FFF2-40B4-BE49-F238E27FC236}">
                          <a16:creationId xmlns:a16="http://schemas.microsoft.com/office/drawing/2014/main" id="{2F3844DB-985C-607F-21C5-AB677CC40EF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2821" y="3912925"/>
                    <a:ext cx="207360" cy="219600"/>
                  </p14:xfrm>
                </p:contentPart>
              </mc:Choice>
              <mc:Fallback>
                <p:pic>
                  <p:nvPicPr>
                    <p:cNvPr id="56" name="잉크 55">
                      <a:extLst>
                        <a:ext uri="{FF2B5EF4-FFF2-40B4-BE49-F238E27FC236}">
                          <a16:creationId xmlns:a16="http://schemas.microsoft.com/office/drawing/2014/main" id="{2F3844DB-985C-607F-21C5-AB677CC40EF4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426364" y="3898812"/>
                      <a:ext cx="239616" cy="24726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57" name="잉크 56">
                      <a:extLst>
                        <a:ext uri="{FF2B5EF4-FFF2-40B4-BE49-F238E27FC236}">
                          <a16:creationId xmlns:a16="http://schemas.microsoft.com/office/drawing/2014/main" id="{956CF4E0-0867-62A1-A636-BA4B88195F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0061" y="4040005"/>
                    <a:ext cx="188280" cy="170640"/>
                  </p14:xfrm>
                </p:contentPart>
              </mc:Choice>
              <mc:Fallback>
                <p:pic>
                  <p:nvPicPr>
                    <p:cNvPr id="57" name="잉크 56">
                      <a:extLst>
                        <a:ext uri="{FF2B5EF4-FFF2-40B4-BE49-F238E27FC236}">
                          <a16:creationId xmlns:a16="http://schemas.microsoft.com/office/drawing/2014/main" id="{956CF4E0-0867-62A1-A636-BA4B88195FA2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663603" y="4025879"/>
                      <a:ext cx="220538" cy="19832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66" name="잉크 65">
                      <a:extLst>
                        <a:ext uri="{FF2B5EF4-FFF2-40B4-BE49-F238E27FC236}">
                          <a16:creationId xmlns:a16="http://schemas.microsoft.com/office/drawing/2014/main" id="{A04F5B70-5FEE-32A4-99E4-36BA2637658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7661" y="2257645"/>
                    <a:ext cx="857160" cy="1884600"/>
                  </p14:xfrm>
                </p:contentPart>
              </mc:Choice>
              <mc:Fallback>
                <p:pic>
                  <p:nvPicPr>
                    <p:cNvPr id="66" name="잉크 65">
                      <a:extLst>
                        <a:ext uri="{FF2B5EF4-FFF2-40B4-BE49-F238E27FC236}">
                          <a16:creationId xmlns:a16="http://schemas.microsoft.com/office/drawing/2014/main" id="{A04F5B70-5FEE-32A4-99E4-36BA26376584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991164" y="2243496"/>
                      <a:ext cx="889493" cy="19123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68" name="잉크 67">
                      <a:extLst>
                        <a:ext uri="{FF2B5EF4-FFF2-40B4-BE49-F238E27FC236}">
                          <a16:creationId xmlns:a16="http://schemas.microsoft.com/office/drawing/2014/main" id="{831022E8-9AB9-4974-4B2B-E186A819C9D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20101" y="4087165"/>
                    <a:ext cx="209160" cy="14040"/>
                  </p14:xfrm>
                </p:contentPart>
              </mc:Choice>
              <mc:Fallback>
                <p:pic>
                  <p:nvPicPr>
                    <p:cNvPr id="68" name="잉크 67">
                      <a:extLst>
                        <a:ext uri="{FF2B5EF4-FFF2-40B4-BE49-F238E27FC236}">
                          <a16:creationId xmlns:a16="http://schemas.microsoft.com/office/drawing/2014/main" id="{831022E8-9AB9-4974-4B2B-E186A819C9D7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804266" y="4073687"/>
                      <a:ext cx="241491" cy="4155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3">
                  <p14:nvContentPartPr>
                    <p14:cNvPr id="71" name="잉크 70">
                      <a:extLst>
                        <a:ext uri="{FF2B5EF4-FFF2-40B4-BE49-F238E27FC236}">
                          <a16:creationId xmlns:a16="http://schemas.microsoft.com/office/drawing/2014/main" id="{D5E4214D-60F5-F55E-3972-C1FF465082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06941" y="4087885"/>
                    <a:ext cx="765720" cy="300600"/>
                  </p14:xfrm>
                </p:contentPart>
              </mc:Choice>
              <mc:Fallback>
                <p:pic>
                  <p:nvPicPr>
                    <p:cNvPr id="71" name="잉크 70">
                      <a:extLst>
                        <a:ext uri="{FF2B5EF4-FFF2-40B4-BE49-F238E27FC236}">
                          <a16:creationId xmlns:a16="http://schemas.microsoft.com/office/drawing/2014/main" id="{D5E4214D-60F5-F55E-3972-C1FF4650825B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990453" y="4073732"/>
                      <a:ext cx="798037" cy="328339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25">
                <p14:nvContentPartPr>
                  <p14:cNvPr id="73" name="잉크 72">
                    <a:extLst>
                      <a:ext uri="{FF2B5EF4-FFF2-40B4-BE49-F238E27FC236}">
                        <a16:creationId xmlns:a16="http://schemas.microsoft.com/office/drawing/2014/main" id="{077F6DA6-BF62-5951-E0E9-C24317F71C03}"/>
                      </a:ext>
                    </a:extLst>
                  </p14:cNvPr>
                  <p14:cNvContentPartPr/>
                  <p14:nvPr/>
                </p14:nvContentPartPr>
                <p14:xfrm>
                  <a:off x="3821088" y="2546288"/>
                  <a:ext cx="160200" cy="14040"/>
                </p14:xfrm>
              </p:contentPart>
            </mc:Choice>
            <mc:Fallback>
              <p:pic>
                <p:nvPicPr>
                  <p:cNvPr id="73" name="잉크 72">
                    <a:extLst>
                      <a:ext uri="{FF2B5EF4-FFF2-40B4-BE49-F238E27FC236}">
                        <a16:creationId xmlns:a16="http://schemas.microsoft.com/office/drawing/2014/main" id="{077F6DA6-BF62-5951-E0E9-C24317F71C03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804607" y="2532248"/>
                    <a:ext cx="192504" cy="41558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174CA560-E303-3BD5-19F6-75E91DAD4CD5}"/>
                  </a:ext>
                </a:extLst>
              </p:cNvPr>
              <p:cNvGrpSpPr/>
              <p:nvPr/>
            </p:nvGrpSpPr>
            <p:grpSpPr>
              <a:xfrm>
                <a:off x="3992307" y="2275243"/>
                <a:ext cx="1860840" cy="876600"/>
                <a:chOff x="2551200" y="1678800"/>
                <a:chExt cx="1860840" cy="8766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27">
                  <p14:nvContentPartPr>
                    <p14:cNvPr id="76" name="잉크 75">
                      <a:extLst>
                        <a:ext uri="{FF2B5EF4-FFF2-40B4-BE49-F238E27FC236}">
                          <a16:creationId xmlns:a16="http://schemas.microsoft.com/office/drawing/2014/main" id="{EFB567F9-8B96-2D79-5CE4-FAB7B84E6AE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91240" y="1836120"/>
                    <a:ext cx="113040" cy="222480"/>
                  </p14:xfrm>
                </p:contentPart>
              </mc:Choice>
              <mc:Fallback>
                <p:pic>
                  <p:nvPicPr>
                    <p:cNvPr id="76" name="잉크 75">
                      <a:extLst>
                        <a:ext uri="{FF2B5EF4-FFF2-40B4-BE49-F238E27FC236}">
                          <a16:creationId xmlns:a16="http://schemas.microsoft.com/office/drawing/2014/main" id="{EFB567F9-8B96-2D79-5CE4-FAB7B84E6AE3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2674810" y="1822003"/>
                      <a:ext cx="145243" cy="25014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9">
                  <p14:nvContentPartPr>
                    <p14:cNvPr id="77" name="잉크 76">
                      <a:extLst>
                        <a:ext uri="{FF2B5EF4-FFF2-40B4-BE49-F238E27FC236}">
                          <a16:creationId xmlns:a16="http://schemas.microsoft.com/office/drawing/2014/main" id="{1043EBB5-2468-9BB0-5686-CF6C0A2A13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51200" y="1678800"/>
                    <a:ext cx="392760" cy="554040"/>
                  </p14:xfrm>
                </p:contentPart>
              </mc:Choice>
              <mc:Fallback>
                <p:pic>
                  <p:nvPicPr>
                    <p:cNvPr id="77" name="잉크 76">
                      <a:extLst>
                        <a:ext uri="{FF2B5EF4-FFF2-40B4-BE49-F238E27FC236}">
                          <a16:creationId xmlns:a16="http://schemas.microsoft.com/office/drawing/2014/main" id="{1043EBB5-2468-9BB0-5686-CF6C0A2A1314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2534725" y="1665218"/>
                      <a:ext cx="425051" cy="5817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1">
                  <p14:nvContentPartPr>
                    <p14:cNvPr id="86" name="잉크 85">
                      <a:extLst>
                        <a:ext uri="{FF2B5EF4-FFF2-40B4-BE49-F238E27FC236}">
                          <a16:creationId xmlns:a16="http://schemas.microsoft.com/office/drawing/2014/main" id="{26683690-3C4C-DC85-6ED4-9E2BB7AD87F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49000" y="1926840"/>
                    <a:ext cx="1463040" cy="628560"/>
                  </p14:xfrm>
                </p:contentPart>
              </mc:Choice>
              <mc:Fallback>
                <p:pic>
                  <p:nvPicPr>
                    <p:cNvPr id="86" name="잉크 85">
                      <a:extLst>
                        <a:ext uri="{FF2B5EF4-FFF2-40B4-BE49-F238E27FC236}">
                          <a16:creationId xmlns:a16="http://schemas.microsoft.com/office/drawing/2014/main" id="{26683690-3C4C-DC85-6ED4-9E2BB7AD87FB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2932502" y="1912696"/>
                      <a:ext cx="1495376" cy="65628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B019A55B-AE43-D504-A277-2EFC6BABB870}"/>
                  </a:ext>
                </a:extLst>
              </p:cNvPr>
              <p:cNvGrpSpPr/>
              <p:nvPr/>
            </p:nvGrpSpPr>
            <p:grpSpPr>
              <a:xfrm>
                <a:off x="3864147" y="3727843"/>
                <a:ext cx="1964880" cy="1031040"/>
                <a:chOff x="2423040" y="3131400"/>
                <a:chExt cx="1964880" cy="10310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3">
                  <p14:nvContentPartPr>
                    <p14:cNvPr id="79" name="잉크 78">
                      <a:extLst>
                        <a:ext uri="{FF2B5EF4-FFF2-40B4-BE49-F238E27FC236}">
                          <a16:creationId xmlns:a16="http://schemas.microsoft.com/office/drawing/2014/main" id="{26053FDC-8A2A-20ED-63CC-3F3E44D9B11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23040" y="3983160"/>
                    <a:ext cx="126360" cy="9720"/>
                  </p14:xfrm>
                </p:contentPart>
              </mc:Choice>
              <mc:Fallback>
                <p:pic>
                  <p:nvPicPr>
                    <p:cNvPr id="79" name="잉크 78">
                      <a:extLst>
                        <a:ext uri="{FF2B5EF4-FFF2-40B4-BE49-F238E27FC236}">
                          <a16:creationId xmlns:a16="http://schemas.microsoft.com/office/drawing/2014/main" id="{26053FDC-8A2A-20ED-63CC-3F3E44D9B112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2406587" y="3969660"/>
                      <a:ext cx="158608" cy="361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5">
                  <p14:nvContentPartPr>
                    <p14:cNvPr id="80" name="잉크 79">
                      <a:extLst>
                        <a:ext uri="{FF2B5EF4-FFF2-40B4-BE49-F238E27FC236}">
                          <a16:creationId xmlns:a16="http://schemas.microsoft.com/office/drawing/2014/main" id="{25BBC2EE-8E97-1919-C229-AB6C7BC7864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41200" y="3829800"/>
                    <a:ext cx="135000" cy="241920"/>
                  </p14:xfrm>
                </p:contentPart>
              </mc:Choice>
              <mc:Fallback>
                <p:pic>
                  <p:nvPicPr>
                    <p:cNvPr id="80" name="잉크 79">
                      <a:extLst>
                        <a:ext uri="{FF2B5EF4-FFF2-40B4-BE49-F238E27FC236}">
                          <a16:creationId xmlns:a16="http://schemas.microsoft.com/office/drawing/2014/main" id="{25BBC2EE-8E97-1919-C229-AB6C7BC78644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2624737" y="3815669"/>
                      <a:ext cx="167268" cy="2696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7">
                  <p14:nvContentPartPr>
                    <p14:cNvPr id="82" name="잉크 81">
                      <a:extLst>
                        <a:ext uri="{FF2B5EF4-FFF2-40B4-BE49-F238E27FC236}">
                          <a16:creationId xmlns:a16="http://schemas.microsoft.com/office/drawing/2014/main" id="{F5155F77-A41B-93DE-64D1-BCBCDF293D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20960" y="3709560"/>
                    <a:ext cx="383400" cy="452880"/>
                  </p14:xfrm>
                </p:contentPart>
              </mc:Choice>
              <mc:Fallback>
                <p:pic>
                  <p:nvPicPr>
                    <p:cNvPr id="82" name="잉크 81">
                      <a:extLst>
                        <a:ext uri="{FF2B5EF4-FFF2-40B4-BE49-F238E27FC236}">
                          <a16:creationId xmlns:a16="http://schemas.microsoft.com/office/drawing/2014/main" id="{F5155F77-A41B-93DE-64D1-BCBCDF293DAD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2504491" y="3695407"/>
                      <a:ext cx="415679" cy="4806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9">
                  <p14:nvContentPartPr>
                    <p14:cNvPr id="88" name="잉크 87">
                      <a:extLst>
                        <a:ext uri="{FF2B5EF4-FFF2-40B4-BE49-F238E27FC236}">
                          <a16:creationId xmlns:a16="http://schemas.microsoft.com/office/drawing/2014/main" id="{47CFDB08-70C2-1D09-50F3-1B2B54031EF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95720" y="3131400"/>
                    <a:ext cx="1492200" cy="839880"/>
                  </p14:xfrm>
                </p:contentPart>
              </mc:Choice>
              <mc:Fallback>
                <p:pic>
                  <p:nvPicPr>
                    <p:cNvPr id="88" name="잉크 87">
                      <a:extLst>
                        <a:ext uri="{FF2B5EF4-FFF2-40B4-BE49-F238E27FC236}">
                          <a16:creationId xmlns:a16="http://schemas.microsoft.com/office/drawing/2014/main" id="{47CFDB08-70C2-1D09-50F3-1B2B54031EF6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2879228" y="3117251"/>
                      <a:ext cx="1524524" cy="86761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90" name="잉크 89">
                    <a:extLst>
                      <a:ext uri="{FF2B5EF4-FFF2-40B4-BE49-F238E27FC236}">
                        <a16:creationId xmlns:a16="http://schemas.microsoft.com/office/drawing/2014/main" id="{9C7BBD6D-1650-90A2-06B8-79AFA535BCC7}"/>
                      </a:ext>
                    </a:extLst>
                  </p14:cNvPr>
                  <p14:cNvContentPartPr/>
                  <p14:nvPr/>
                </p14:nvContentPartPr>
                <p14:xfrm>
                  <a:off x="6523467" y="3359203"/>
                  <a:ext cx="285120" cy="3600"/>
                </p14:xfrm>
              </p:contentPart>
            </mc:Choice>
            <mc:Fallback>
              <p:pic>
                <p:nvPicPr>
                  <p:cNvPr id="90" name="잉크 89">
                    <a:extLst>
                      <a:ext uri="{FF2B5EF4-FFF2-40B4-BE49-F238E27FC236}">
                        <a16:creationId xmlns:a16="http://schemas.microsoft.com/office/drawing/2014/main" id="{9C7BBD6D-1650-90A2-06B8-79AFA535BCC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6506967" y="3344803"/>
                    <a:ext cx="317460" cy="3300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id="{78EBE3FE-6A81-4829-3574-14253A375929}"/>
                  </a:ext>
                </a:extLst>
              </p:cNvPr>
              <p:cNvGrpSpPr/>
              <p:nvPr/>
            </p:nvGrpSpPr>
            <p:grpSpPr>
              <a:xfrm>
                <a:off x="6843147" y="3079483"/>
                <a:ext cx="773280" cy="520560"/>
                <a:chOff x="5402040" y="2483040"/>
                <a:chExt cx="773280" cy="5205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3">
                  <p14:nvContentPartPr>
                    <p14:cNvPr id="93" name="잉크 92">
                      <a:extLst>
                        <a:ext uri="{FF2B5EF4-FFF2-40B4-BE49-F238E27FC236}">
                          <a16:creationId xmlns:a16="http://schemas.microsoft.com/office/drawing/2014/main" id="{DE97D8DA-C632-3B6E-7E9E-D36A411EDBA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91680" y="2597520"/>
                    <a:ext cx="164520" cy="262080"/>
                  </p14:xfrm>
                </p:contentPart>
              </mc:Choice>
              <mc:Fallback>
                <p:pic>
                  <p:nvPicPr>
                    <p:cNvPr id="93" name="잉크 92">
                      <a:extLst>
                        <a:ext uri="{FF2B5EF4-FFF2-40B4-BE49-F238E27FC236}">
                          <a16:creationId xmlns:a16="http://schemas.microsoft.com/office/drawing/2014/main" id="{DE97D8DA-C632-3B6E-7E9E-D36A411EDBAC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5475228" y="2583935"/>
                      <a:ext cx="196766" cy="2898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5">
                  <p14:nvContentPartPr>
                    <p14:cNvPr id="94" name="잉크 93">
                      <a:extLst>
                        <a:ext uri="{FF2B5EF4-FFF2-40B4-BE49-F238E27FC236}">
                          <a16:creationId xmlns:a16="http://schemas.microsoft.com/office/drawing/2014/main" id="{1CE99209-6FEC-2B1E-3283-5BA1025ED3C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402040" y="2483040"/>
                    <a:ext cx="397440" cy="520560"/>
                  </p14:xfrm>
                </p:contentPart>
              </mc:Choice>
              <mc:Fallback>
                <p:pic>
                  <p:nvPicPr>
                    <p:cNvPr id="94" name="잉크 93">
                      <a:extLst>
                        <a:ext uri="{FF2B5EF4-FFF2-40B4-BE49-F238E27FC236}">
                          <a16:creationId xmlns:a16="http://schemas.microsoft.com/office/drawing/2014/main" id="{1CE99209-6FEC-2B1E-3283-5BA1025ED3C6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5385562" y="2468894"/>
                      <a:ext cx="429736" cy="5482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47">
                  <p14:nvContentPartPr>
                    <p14:cNvPr id="96" name="잉크 95">
                      <a:extLst>
                        <a:ext uri="{FF2B5EF4-FFF2-40B4-BE49-F238E27FC236}">
                          <a16:creationId xmlns:a16="http://schemas.microsoft.com/office/drawing/2014/main" id="{713EB6EC-AF2B-3802-0341-C900480948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3880" y="2708040"/>
                    <a:ext cx="361440" cy="20880"/>
                  </p14:xfrm>
                </p:contentPart>
              </mc:Choice>
              <mc:Fallback>
                <p:pic>
                  <p:nvPicPr>
                    <p:cNvPr id="96" name="잉크 95">
                      <a:extLst>
                        <a:ext uri="{FF2B5EF4-FFF2-40B4-BE49-F238E27FC236}">
                          <a16:creationId xmlns:a16="http://schemas.microsoft.com/office/drawing/2014/main" id="{713EB6EC-AF2B-3802-0341-C90048094850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5797391" y="2693932"/>
                      <a:ext cx="393759" cy="4853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A0CFB75-E500-F54B-8A25-1B6A59F80B08}"/>
                  </a:ext>
                </a:extLst>
              </p:cNvPr>
              <p:cNvGrpSpPr/>
              <p:nvPr/>
            </p:nvGrpSpPr>
            <p:grpSpPr>
              <a:xfrm>
                <a:off x="7712187" y="3133843"/>
                <a:ext cx="213480" cy="474840"/>
                <a:chOff x="6271080" y="2537400"/>
                <a:chExt cx="213480" cy="4748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49">
                  <p14:nvContentPartPr>
                    <p14:cNvPr id="100" name="잉크 99">
                      <a:extLst>
                        <a:ext uri="{FF2B5EF4-FFF2-40B4-BE49-F238E27FC236}">
                          <a16:creationId xmlns:a16="http://schemas.microsoft.com/office/drawing/2014/main" id="{682F6D7C-D36D-96E4-09F5-5F5EB982F11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271080" y="2537400"/>
                    <a:ext cx="207360" cy="360"/>
                  </p14:xfrm>
                </p:contentPart>
              </mc:Choice>
              <mc:Fallback>
                <p:pic>
                  <p:nvPicPr>
                    <p:cNvPr id="100" name="잉크 99">
                      <a:extLst>
                        <a:ext uri="{FF2B5EF4-FFF2-40B4-BE49-F238E27FC236}">
                          <a16:creationId xmlns:a16="http://schemas.microsoft.com/office/drawing/2014/main" id="{682F6D7C-D36D-96E4-09F5-5F5EB982F110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6254623" y="2528400"/>
                      <a:ext cx="239616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1">
                  <p14:nvContentPartPr>
                    <p14:cNvPr id="101" name="잉크 100">
                      <a:extLst>
                        <a:ext uri="{FF2B5EF4-FFF2-40B4-BE49-F238E27FC236}">
                          <a16:creationId xmlns:a16="http://schemas.microsoft.com/office/drawing/2014/main" id="{96C81531-FEB4-B686-D2F8-7EE20D5871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84200" y="2537400"/>
                    <a:ext cx="360" cy="360"/>
                  </p14:xfrm>
                </p:contentPart>
              </mc:Choice>
              <mc:Fallback>
                <p:pic>
                  <p:nvPicPr>
                    <p:cNvPr id="101" name="잉크 100">
                      <a:extLst>
                        <a:ext uri="{FF2B5EF4-FFF2-40B4-BE49-F238E27FC236}">
                          <a16:creationId xmlns:a16="http://schemas.microsoft.com/office/drawing/2014/main" id="{96C81531-FEB4-B686-D2F8-7EE20D58716F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6475200" y="252840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3">
                  <p14:nvContentPartPr>
                    <p14:cNvPr id="102" name="잉크 101">
                      <a:extLst>
                        <a:ext uri="{FF2B5EF4-FFF2-40B4-BE49-F238E27FC236}">
                          <a16:creationId xmlns:a16="http://schemas.microsoft.com/office/drawing/2014/main" id="{C1E0C204-910A-0EF8-34D3-33F05CE8EB5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9240" y="2598240"/>
                    <a:ext cx="97200" cy="129960"/>
                  </p14:xfrm>
                </p:contentPart>
              </mc:Choice>
              <mc:Fallback>
                <p:pic>
                  <p:nvPicPr>
                    <p:cNvPr id="102" name="잉크 101">
                      <a:extLst>
                        <a:ext uri="{FF2B5EF4-FFF2-40B4-BE49-F238E27FC236}">
                          <a16:creationId xmlns:a16="http://schemas.microsoft.com/office/drawing/2014/main" id="{C1E0C204-910A-0EF8-34D3-33F05CE8EB5B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6292821" y="2584679"/>
                      <a:ext cx="129381" cy="1576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5">
                  <p14:nvContentPartPr>
                    <p14:cNvPr id="105" name="잉크 104">
                      <a:extLst>
                        <a:ext uri="{FF2B5EF4-FFF2-40B4-BE49-F238E27FC236}">
                          <a16:creationId xmlns:a16="http://schemas.microsoft.com/office/drawing/2014/main" id="{137B68A0-BD2D-6939-8504-96A60CC5AE1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34160" y="2613360"/>
                    <a:ext cx="50400" cy="117360"/>
                  </p14:xfrm>
                </p:contentPart>
              </mc:Choice>
              <mc:Fallback>
                <p:pic>
                  <p:nvPicPr>
                    <p:cNvPr id="105" name="잉크 104">
                      <a:extLst>
                        <a:ext uri="{FF2B5EF4-FFF2-40B4-BE49-F238E27FC236}">
                          <a16:creationId xmlns:a16="http://schemas.microsoft.com/office/drawing/2014/main" id="{137B68A0-BD2D-6939-8504-96A60CC5AE19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6418451" y="2599254"/>
                      <a:ext cx="82473" cy="14500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57">
                  <p14:nvContentPartPr>
                    <p14:cNvPr id="106" name="잉크 105">
                      <a:extLst>
                        <a:ext uri="{FF2B5EF4-FFF2-40B4-BE49-F238E27FC236}">
                          <a16:creationId xmlns:a16="http://schemas.microsoft.com/office/drawing/2014/main" id="{0EB4780C-75A1-E201-B8C4-794D247E91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4720" y="2742960"/>
                    <a:ext cx="24480" cy="269280"/>
                  </p14:xfrm>
                </p:contentPart>
              </mc:Choice>
              <mc:Fallback>
                <p:pic>
                  <p:nvPicPr>
                    <p:cNvPr id="106" name="잉크 105">
                      <a:extLst>
                        <a:ext uri="{FF2B5EF4-FFF2-40B4-BE49-F238E27FC236}">
                          <a16:creationId xmlns:a16="http://schemas.microsoft.com/office/drawing/2014/main" id="{0EB4780C-75A1-E201-B8C4-794D247E91BE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6398615" y="2728817"/>
                      <a:ext cx="56046" cy="2970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CBF71184-1896-0759-3143-0083DDAAA194}"/>
                  </a:ext>
                </a:extLst>
              </p:cNvPr>
              <p:cNvGrpSpPr/>
              <p:nvPr/>
            </p:nvGrpSpPr>
            <p:grpSpPr>
              <a:xfrm>
                <a:off x="2807940" y="863260"/>
                <a:ext cx="1747110" cy="477360"/>
                <a:chOff x="2807940" y="863260"/>
                <a:chExt cx="1747110" cy="4773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59">
                  <p14:nvContentPartPr>
                    <p14:cNvPr id="109" name="잉크 108">
                      <a:extLst>
                        <a:ext uri="{FF2B5EF4-FFF2-40B4-BE49-F238E27FC236}">
                          <a16:creationId xmlns:a16="http://schemas.microsoft.com/office/drawing/2014/main" id="{70B918AB-9DA7-A690-A938-259DF39F273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07940" y="1086435"/>
                    <a:ext cx="126720" cy="101160"/>
                  </p14:xfrm>
                </p:contentPart>
              </mc:Choice>
              <mc:Fallback>
                <p:pic>
                  <p:nvPicPr>
                    <p:cNvPr id="109" name="잉크 108">
                      <a:extLst>
                        <a:ext uri="{FF2B5EF4-FFF2-40B4-BE49-F238E27FC236}">
                          <a16:creationId xmlns:a16="http://schemas.microsoft.com/office/drawing/2014/main" id="{70B918AB-9DA7-A690-A938-259DF39F2736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2792182" y="1072307"/>
                      <a:ext cx="158892" cy="12885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1">
                  <p14:nvContentPartPr>
                    <p14:cNvPr id="110" name="잉크 109">
                      <a:extLst>
                        <a:ext uri="{FF2B5EF4-FFF2-40B4-BE49-F238E27FC236}">
                          <a16:creationId xmlns:a16="http://schemas.microsoft.com/office/drawing/2014/main" id="{E6A67FD4-F973-5B37-8A6C-3E3075C4D74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28620" y="1085715"/>
                    <a:ext cx="71280" cy="4320"/>
                  </p14:xfrm>
                </p:contentPart>
              </mc:Choice>
              <mc:Fallback>
                <p:pic>
                  <p:nvPicPr>
                    <p:cNvPr id="110" name="잉크 109">
                      <a:extLst>
                        <a:ext uri="{FF2B5EF4-FFF2-40B4-BE49-F238E27FC236}">
                          <a16:creationId xmlns:a16="http://schemas.microsoft.com/office/drawing/2014/main" id="{E6A67FD4-F973-5B37-8A6C-3E3075C4D746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3012271" y="1072215"/>
                      <a:ext cx="103323" cy="307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3">
                  <p14:nvContentPartPr>
                    <p14:cNvPr id="111" name="잉크 110">
                      <a:extLst>
                        <a:ext uri="{FF2B5EF4-FFF2-40B4-BE49-F238E27FC236}">
                          <a16:creationId xmlns:a16="http://schemas.microsoft.com/office/drawing/2014/main" id="{9E546FD6-7E31-7ECE-2E28-1FA98E9D84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009540" y="1132875"/>
                    <a:ext cx="83880" cy="29520"/>
                  </p14:xfrm>
                </p:contentPart>
              </mc:Choice>
              <mc:Fallback>
                <p:pic>
                  <p:nvPicPr>
                    <p:cNvPr id="111" name="잉크 110">
                      <a:extLst>
                        <a:ext uri="{FF2B5EF4-FFF2-40B4-BE49-F238E27FC236}">
                          <a16:creationId xmlns:a16="http://schemas.microsoft.com/office/drawing/2014/main" id="{9E546FD6-7E31-7ECE-2E28-1FA98E9D8443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2993028" y="1118683"/>
                      <a:ext cx="116243" cy="573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5">
                  <p14:nvContentPartPr>
                    <p14:cNvPr id="113" name="잉크 112">
                      <a:extLst>
                        <a:ext uri="{FF2B5EF4-FFF2-40B4-BE49-F238E27FC236}">
                          <a16:creationId xmlns:a16="http://schemas.microsoft.com/office/drawing/2014/main" id="{22B87F3B-F8E9-8E2A-4F31-0814E3DCF8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00370" y="882340"/>
                    <a:ext cx="99000" cy="6840"/>
                  </p14:xfrm>
                </p:contentPart>
              </mc:Choice>
              <mc:Fallback>
                <p:pic>
                  <p:nvPicPr>
                    <p:cNvPr id="113" name="잉크 112">
                      <a:extLst>
                        <a:ext uri="{FF2B5EF4-FFF2-40B4-BE49-F238E27FC236}">
                          <a16:creationId xmlns:a16="http://schemas.microsoft.com/office/drawing/2014/main" id="{22B87F3B-F8E9-8E2A-4F31-0814E3DCF88A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3183870" y="869186"/>
                      <a:ext cx="131340" cy="326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7">
                  <p14:nvContentPartPr>
                    <p14:cNvPr id="114" name="잉크 113">
                      <a:extLst>
                        <a:ext uri="{FF2B5EF4-FFF2-40B4-BE49-F238E27FC236}">
                          <a16:creationId xmlns:a16="http://schemas.microsoft.com/office/drawing/2014/main" id="{ABF77E9F-CF22-D01D-B473-6098710A569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94610" y="876220"/>
                    <a:ext cx="138960" cy="464400"/>
                  </p14:xfrm>
                </p:contentPart>
              </mc:Choice>
              <mc:Fallback>
                <p:pic>
                  <p:nvPicPr>
                    <p:cNvPr id="114" name="잉크 113">
                      <a:extLst>
                        <a:ext uri="{FF2B5EF4-FFF2-40B4-BE49-F238E27FC236}">
                          <a16:creationId xmlns:a16="http://schemas.microsoft.com/office/drawing/2014/main" id="{ABF77E9F-CF22-D01D-B473-6098710A5693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3178146" y="862079"/>
                      <a:ext cx="171230" cy="4921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69">
                  <p14:nvContentPartPr>
                    <p14:cNvPr id="115" name="잉크 114">
                      <a:extLst>
                        <a:ext uri="{FF2B5EF4-FFF2-40B4-BE49-F238E27FC236}">
                          <a16:creationId xmlns:a16="http://schemas.microsoft.com/office/drawing/2014/main" id="{20732C7A-7C3A-4BDC-CED7-A5F178AED08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4690" y="869740"/>
                    <a:ext cx="74160" cy="128160"/>
                  </p14:xfrm>
                </p:contentPart>
              </mc:Choice>
              <mc:Fallback>
                <p:pic>
                  <p:nvPicPr>
                    <p:cNvPr id="115" name="잉크 114">
                      <a:extLst>
                        <a:ext uri="{FF2B5EF4-FFF2-40B4-BE49-F238E27FC236}">
                          <a16:creationId xmlns:a16="http://schemas.microsoft.com/office/drawing/2014/main" id="{20732C7A-7C3A-4BDC-CED7-A5F178AED08A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3368939" y="855625"/>
                      <a:ext cx="106318" cy="1558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1">
                  <p14:nvContentPartPr>
                    <p14:cNvPr id="116" name="잉크 115">
                      <a:extLst>
                        <a:ext uri="{FF2B5EF4-FFF2-40B4-BE49-F238E27FC236}">
                          <a16:creationId xmlns:a16="http://schemas.microsoft.com/office/drawing/2014/main" id="{15A65B4F-3D9C-CC37-3BC8-2BCDADD3F46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78210" y="863260"/>
                    <a:ext cx="82440" cy="360"/>
                  </p14:xfrm>
                </p:contentPart>
              </mc:Choice>
              <mc:Fallback>
                <p:pic>
                  <p:nvPicPr>
                    <p:cNvPr id="116" name="잉크 115">
                      <a:extLst>
                        <a:ext uri="{FF2B5EF4-FFF2-40B4-BE49-F238E27FC236}">
                          <a16:creationId xmlns:a16="http://schemas.microsoft.com/office/drawing/2014/main" id="{15A65B4F-3D9C-CC37-3BC8-2BCDADD3F46B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3361853" y="854260"/>
                      <a:ext cx="1145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3">
                  <p14:nvContentPartPr>
                    <p14:cNvPr id="120" name="잉크 119">
                      <a:extLst>
                        <a:ext uri="{FF2B5EF4-FFF2-40B4-BE49-F238E27FC236}">
                          <a16:creationId xmlns:a16="http://schemas.microsoft.com/office/drawing/2014/main" id="{FA052780-89F5-CE8B-087A-1611BD48B9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7930" y="1155580"/>
                    <a:ext cx="81720" cy="129240"/>
                  </p14:xfrm>
                </p:contentPart>
              </mc:Choice>
              <mc:Fallback>
                <p:pic>
                  <p:nvPicPr>
                    <p:cNvPr id="120" name="잉크 119">
                      <a:extLst>
                        <a:ext uri="{FF2B5EF4-FFF2-40B4-BE49-F238E27FC236}">
                          <a16:creationId xmlns:a16="http://schemas.microsoft.com/office/drawing/2014/main" id="{FA052780-89F5-CE8B-087A-1611BD48B9BD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3371454" y="1141471"/>
                      <a:ext cx="114013" cy="15689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5">
                  <p14:nvContentPartPr>
                    <p14:cNvPr id="122" name="잉크 121">
                      <a:extLst>
                        <a:ext uri="{FF2B5EF4-FFF2-40B4-BE49-F238E27FC236}">
                          <a16:creationId xmlns:a16="http://schemas.microsoft.com/office/drawing/2014/main" id="{E6A30649-A72B-E704-E29D-864A8F9873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384330" y="1130380"/>
                    <a:ext cx="107640" cy="6840"/>
                  </p14:xfrm>
                </p:contentPart>
              </mc:Choice>
              <mc:Fallback>
                <p:pic>
                  <p:nvPicPr>
                    <p:cNvPr id="122" name="잉크 121">
                      <a:extLst>
                        <a:ext uri="{FF2B5EF4-FFF2-40B4-BE49-F238E27FC236}">
                          <a16:creationId xmlns:a16="http://schemas.microsoft.com/office/drawing/2014/main" id="{E6A30649-A72B-E704-E29D-864A8F98733B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3367921" y="1116130"/>
                      <a:ext cx="139801" cy="347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7">
                  <p14:nvContentPartPr>
                    <p14:cNvPr id="124" name="잉크 123">
                      <a:extLst>
                        <a:ext uri="{FF2B5EF4-FFF2-40B4-BE49-F238E27FC236}">
                          <a16:creationId xmlns:a16="http://schemas.microsoft.com/office/drawing/2014/main" id="{96FC4871-8D23-BE7C-8CE6-3E544052AE0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98450" y="869380"/>
                    <a:ext cx="135360" cy="468000"/>
                  </p14:xfrm>
                </p:contentPart>
              </mc:Choice>
              <mc:Fallback>
                <p:pic>
                  <p:nvPicPr>
                    <p:cNvPr id="124" name="잉크 123">
                      <a:extLst>
                        <a:ext uri="{FF2B5EF4-FFF2-40B4-BE49-F238E27FC236}">
                          <a16:creationId xmlns:a16="http://schemas.microsoft.com/office/drawing/2014/main" id="{96FC4871-8D23-BE7C-8CE6-3E544052AE01}"/>
                        </a:ext>
                      </a:extLst>
                    </p:cNvPr>
                    <p:cNvPicPr/>
                    <p:nvPr/>
                  </p:nvPicPr>
                  <p:blipFill>
                    <a:blip r:embed="rId78"/>
                    <a:stretch>
                      <a:fillRect/>
                    </a:stretch>
                  </p:blipFill>
                  <p:spPr>
                    <a:xfrm>
                      <a:off x="3482023" y="855250"/>
                      <a:ext cx="167557" cy="49569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79">
                  <p14:nvContentPartPr>
                    <p14:cNvPr id="126" name="잉크 125">
                      <a:extLst>
                        <a:ext uri="{FF2B5EF4-FFF2-40B4-BE49-F238E27FC236}">
                          <a16:creationId xmlns:a16="http://schemas.microsoft.com/office/drawing/2014/main" id="{D7BE1FE7-EF79-970B-32AE-0D6857191CB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34610" y="1282660"/>
                    <a:ext cx="50400" cy="32400"/>
                  </p14:xfrm>
                </p:contentPart>
              </mc:Choice>
              <mc:Fallback>
                <p:pic>
                  <p:nvPicPr>
                    <p:cNvPr id="126" name="잉크 125">
                      <a:extLst>
                        <a:ext uri="{FF2B5EF4-FFF2-40B4-BE49-F238E27FC236}">
                          <a16:creationId xmlns:a16="http://schemas.microsoft.com/office/drawing/2014/main" id="{D7BE1FE7-EF79-970B-32AE-0D6857191CBE}"/>
                        </a:ext>
                      </a:extLst>
                    </p:cNvPr>
                    <p:cNvPicPr/>
                    <p:nvPr/>
                  </p:nvPicPr>
                  <p:blipFill>
                    <a:blip r:embed="rId80"/>
                    <a:stretch>
                      <a:fillRect/>
                    </a:stretch>
                  </p:blipFill>
                  <p:spPr>
                    <a:xfrm>
                      <a:off x="3718246" y="1268694"/>
                      <a:ext cx="82473" cy="597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1">
                  <p14:nvContentPartPr>
                    <p14:cNvPr id="128" name="잉크 127">
                      <a:extLst>
                        <a:ext uri="{FF2B5EF4-FFF2-40B4-BE49-F238E27FC236}">
                          <a16:creationId xmlns:a16="http://schemas.microsoft.com/office/drawing/2014/main" id="{2D298A62-3EE8-C61B-79EC-72EEF2B0CB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9330" y="965140"/>
                    <a:ext cx="19440" cy="240840"/>
                  </p14:xfrm>
                </p:contentPart>
              </mc:Choice>
              <mc:Fallback>
                <p:pic>
                  <p:nvPicPr>
                    <p:cNvPr id="128" name="잉크 127">
                      <a:extLst>
                        <a:ext uri="{FF2B5EF4-FFF2-40B4-BE49-F238E27FC236}">
                          <a16:creationId xmlns:a16="http://schemas.microsoft.com/office/drawing/2014/main" id="{2D298A62-3EE8-C61B-79EC-72EEF2B0CBC3}"/>
                        </a:ext>
                      </a:extLst>
                    </p:cNvPr>
                    <p:cNvPicPr/>
                    <p:nvPr/>
                  </p:nvPicPr>
                  <p:blipFill>
                    <a:blip r:embed="rId82"/>
                    <a:stretch>
                      <a:fillRect/>
                    </a:stretch>
                  </p:blipFill>
                  <p:spPr>
                    <a:xfrm>
                      <a:off x="3863130" y="951006"/>
                      <a:ext cx="51192" cy="2685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3">
                  <p14:nvContentPartPr>
                    <p14:cNvPr id="130" name="잉크 129">
                      <a:extLst>
                        <a:ext uri="{FF2B5EF4-FFF2-40B4-BE49-F238E27FC236}">
                          <a16:creationId xmlns:a16="http://schemas.microsoft.com/office/drawing/2014/main" id="{13B7DF5A-0A50-8398-3520-27FC03B6ACE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67450" y="1096180"/>
                    <a:ext cx="103680" cy="105840"/>
                  </p14:xfrm>
                </p:contentPart>
              </mc:Choice>
              <mc:Fallback>
                <p:pic>
                  <p:nvPicPr>
                    <p:cNvPr id="130" name="잉크 129">
                      <a:extLst>
                        <a:ext uri="{FF2B5EF4-FFF2-40B4-BE49-F238E27FC236}">
                          <a16:creationId xmlns:a16="http://schemas.microsoft.com/office/drawing/2014/main" id="{13B7DF5A-0A50-8398-3520-27FC03B6ACE8}"/>
                        </a:ext>
                      </a:extLst>
                    </p:cNvPr>
                    <p:cNvPicPr/>
                    <p:nvPr/>
                  </p:nvPicPr>
                  <p:blipFill>
                    <a:blip r:embed="rId84"/>
                    <a:stretch>
                      <a:fillRect/>
                    </a:stretch>
                  </p:blipFill>
                  <p:spPr>
                    <a:xfrm>
                      <a:off x="3851045" y="1082030"/>
                      <a:ext cx="135834" cy="13357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5">
                  <p14:nvContentPartPr>
                    <p14:cNvPr id="131" name="잉크 130">
                      <a:extLst>
                        <a:ext uri="{FF2B5EF4-FFF2-40B4-BE49-F238E27FC236}">
                          <a16:creationId xmlns:a16="http://schemas.microsoft.com/office/drawing/2014/main" id="{4E141847-0B1D-36CB-E736-4B1F79A638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51050" y="1072780"/>
                    <a:ext cx="56880" cy="360"/>
                  </p14:xfrm>
                </p:contentPart>
              </mc:Choice>
              <mc:Fallback>
                <p:pic>
                  <p:nvPicPr>
                    <p:cNvPr id="131" name="잉크 130">
                      <a:extLst>
                        <a:ext uri="{FF2B5EF4-FFF2-40B4-BE49-F238E27FC236}">
                          <a16:creationId xmlns:a16="http://schemas.microsoft.com/office/drawing/2014/main" id="{4E141847-0B1D-36CB-E736-4B1F79A638D5}"/>
                        </a:ext>
                      </a:extLst>
                    </p:cNvPr>
                    <p:cNvPicPr/>
                    <p:nvPr/>
                  </p:nvPicPr>
                  <p:blipFill>
                    <a:blip r:embed="rId86"/>
                    <a:stretch>
                      <a:fillRect/>
                    </a:stretch>
                  </p:blipFill>
                  <p:spPr>
                    <a:xfrm>
                      <a:off x="4034515" y="1063780"/>
                      <a:ext cx="89288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7">
                  <p14:nvContentPartPr>
                    <p14:cNvPr id="132" name="잉크 131">
                      <a:extLst>
                        <a:ext uri="{FF2B5EF4-FFF2-40B4-BE49-F238E27FC236}">
                          <a16:creationId xmlns:a16="http://schemas.microsoft.com/office/drawing/2014/main" id="{BB04C80E-F938-FFAD-B1BD-10318ACC373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38450" y="1104820"/>
                    <a:ext cx="69480" cy="360"/>
                  </p14:xfrm>
                </p:contentPart>
              </mc:Choice>
              <mc:Fallback>
                <p:pic>
                  <p:nvPicPr>
                    <p:cNvPr id="132" name="잉크 131">
                      <a:extLst>
                        <a:ext uri="{FF2B5EF4-FFF2-40B4-BE49-F238E27FC236}">
                          <a16:creationId xmlns:a16="http://schemas.microsoft.com/office/drawing/2014/main" id="{BB04C80E-F938-FFAD-B1BD-10318ACC3739}"/>
                        </a:ext>
                      </a:extLst>
                    </p:cNvPr>
                    <p:cNvPicPr/>
                    <p:nvPr/>
                  </p:nvPicPr>
                  <p:blipFill>
                    <a:blip r:embed="rId88"/>
                    <a:stretch>
                      <a:fillRect/>
                    </a:stretch>
                  </p:blipFill>
                  <p:spPr>
                    <a:xfrm>
                      <a:off x="4022063" y="1095820"/>
                      <a:ext cx="101598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89">
                  <p14:nvContentPartPr>
                    <p14:cNvPr id="134" name="잉크 133">
                      <a:extLst>
                        <a:ext uri="{FF2B5EF4-FFF2-40B4-BE49-F238E27FC236}">
                          <a16:creationId xmlns:a16="http://schemas.microsoft.com/office/drawing/2014/main" id="{871335D6-075D-FE34-9707-7A1EAF93B3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03330" y="1066660"/>
                    <a:ext cx="76320" cy="360"/>
                  </p14:xfrm>
                </p:contentPart>
              </mc:Choice>
              <mc:Fallback>
                <p:pic>
                  <p:nvPicPr>
                    <p:cNvPr id="134" name="잉크 133">
                      <a:extLst>
                        <a:ext uri="{FF2B5EF4-FFF2-40B4-BE49-F238E27FC236}">
                          <a16:creationId xmlns:a16="http://schemas.microsoft.com/office/drawing/2014/main" id="{871335D6-075D-FE34-9707-7A1EAF93B333}"/>
                        </a:ext>
                      </a:extLst>
                    </p:cNvPr>
                    <p:cNvPicPr/>
                    <p:nvPr/>
                  </p:nvPicPr>
                  <p:blipFill>
                    <a:blip r:embed="rId90"/>
                    <a:stretch>
                      <a:fillRect/>
                    </a:stretch>
                  </p:blipFill>
                  <p:spPr>
                    <a:xfrm>
                      <a:off x="4186882" y="1057660"/>
                      <a:ext cx="108559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1">
                  <p14:nvContentPartPr>
                    <p14:cNvPr id="138" name="잉크 137">
                      <a:extLst>
                        <a:ext uri="{FF2B5EF4-FFF2-40B4-BE49-F238E27FC236}">
                          <a16:creationId xmlns:a16="http://schemas.microsoft.com/office/drawing/2014/main" id="{CE03A3D5-2559-CB13-E774-EF06945FCE9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66050" y="946420"/>
                    <a:ext cx="189000" cy="268920"/>
                  </p14:xfrm>
                </p:contentPart>
              </mc:Choice>
              <mc:Fallback>
                <p:pic>
                  <p:nvPicPr>
                    <p:cNvPr id="138" name="잉크 137">
                      <a:extLst>
                        <a:ext uri="{FF2B5EF4-FFF2-40B4-BE49-F238E27FC236}">
                          <a16:creationId xmlns:a16="http://schemas.microsoft.com/office/drawing/2014/main" id="{CE03A3D5-2559-CB13-E774-EF06945FCE96}"/>
                        </a:ext>
                      </a:extLst>
                    </p:cNvPr>
                    <p:cNvPicPr/>
                    <p:nvPr/>
                  </p:nvPicPr>
                  <p:blipFill>
                    <a:blip r:embed="rId92"/>
                    <a:stretch>
                      <a:fillRect/>
                    </a:stretch>
                  </p:blipFill>
                  <p:spPr>
                    <a:xfrm>
                      <a:off x="4349587" y="932832"/>
                      <a:ext cx="221268" cy="29666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61" name="그룹 160">
                <a:extLst>
                  <a:ext uri="{FF2B5EF4-FFF2-40B4-BE49-F238E27FC236}">
                    <a16:creationId xmlns:a16="http://schemas.microsoft.com/office/drawing/2014/main" id="{A2E3ECC7-4660-EBF2-2A28-9679129D4B3B}"/>
                  </a:ext>
                </a:extLst>
              </p:cNvPr>
              <p:cNvGrpSpPr/>
              <p:nvPr/>
            </p:nvGrpSpPr>
            <p:grpSpPr>
              <a:xfrm>
                <a:off x="2919120" y="5386800"/>
                <a:ext cx="2089920" cy="523000"/>
                <a:chOff x="2919120" y="5386800"/>
                <a:chExt cx="2089920" cy="52300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93">
                  <p14:nvContentPartPr>
                    <p14:cNvPr id="140" name="잉크 139">
                      <a:extLst>
                        <a:ext uri="{FF2B5EF4-FFF2-40B4-BE49-F238E27FC236}">
                          <a16:creationId xmlns:a16="http://schemas.microsoft.com/office/drawing/2014/main" id="{0C688D87-3FC7-5811-4110-E0B7983B172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919120" y="5550880"/>
                    <a:ext cx="218520" cy="234360"/>
                  </p14:xfrm>
                </p:contentPart>
              </mc:Choice>
              <mc:Fallback>
                <p:pic>
                  <p:nvPicPr>
                    <p:cNvPr id="140" name="잉크 139">
                      <a:extLst>
                        <a:ext uri="{FF2B5EF4-FFF2-40B4-BE49-F238E27FC236}">
                          <a16:creationId xmlns:a16="http://schemas.microsoft.com/office/drawing/2014/main" id="{0C688D87-3FC7-5811-4110-E0B7983B172E}"/>
                        </a:ext>
                      </a:extLst>
                    </p:cNvPr>
                    <p:cNvPicPr/>
                    <p:nvPr/>
                  </p:nvPicPr>
                  <p:blipFill>
                    <a:blip r:embed="rId94"/>
                    <a:stretch>
                      <a:fillRect/>
                    </a:stretch>
                  </p:blipFill>
                  <p:spPr>
                    <a:xfrm>
                      <a:off x="2902665" y="5536762"/>
                      <a:ext cx="250771" cy="26203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5">
                  <p14:nvContentPartPr>
                    <p14:cNvPr id="141" name="잉크 140">
                      <a:extLst>
                        <a:ext uri="{FF2B5EF4-FFF2-40B4-BE49-F238E27FC236}">
                          <a16:creationId xmlns:a16="http://schemas.microsoft.com/office/drawing/2014/main" id="{A74A2B20-A49C-3CE2-6A57-4A74250D48F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76600" y="5613160"/>
                    <a:ext cx="79560" cy="360"/>
                  </p14:xfrm>
                </p:contentPart>
              </mc:Choice>
              <mc:Fallback>
                <p:pic>
                  <p:nvPicPr>
                    <p:cNvPr id="141" name="잉크 140">
                      <a:extLst>
                        <a:ext uri="{FF2B5EF4-FFF2-40B4-BE49-F238E27FC236}">
                          <a16:creationId xmlns:a16="http://schemas.microsoft.com/office/drawing/2014/main" id="{A74A2B20-A49C-3CE2-6A57-4A74250D48FC}"/>
                        </a:ext>
                      </a:extLst>
                    </p:cNvPr>
                    <p:cNvPicPr/>
                    <p:nvPr/>
                  </p:nvPicPr>
                  <p:blipFill>
                    <a:blip r:embed="rId96"/>
                    <a:stretch>
                      <a:fillRect/>
                    </a:stretch>
                  </p:blipFill>
                  <p:spPr>
                    <a:xfrm>
                      <a:off x="3260162" y="5604160"/>
                      <a:ext cx="111779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7">
                  <p14:nvContentPartPr>
                    <p14:cNvPr id="142" name="잉크 141">
                      <a:extLst>
                        <a:ext uri="{FF2B5EF4-FFF2-40B4-BE49-F238E27FC236}">
                          <a16:creationId xmlns:a16="http://schemas.microsoft.com/office/drawing/2014/main" id="{49430E09-096C-73AA-A912-7AB181954C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76600" y="5663920"/>
                    <a:ext cx="73440" cy="360"/>
                  </p14:xfrm>
                </p:contentPart>
              </mc:Choice>
              <mc:Fallback>
                <p:pic>
                  <p:nvPicPr>
                    <p:cNvPr id="142" name="잉크 141">
                      <a:extLst>
                        <a:ext uri="{FF2B5EF4-FFF2-40B4-BE49-F238E27FC236}">
                          <a16:creationId xmlns:a16="http://schemas.microsoft.com/office/drawing/2014/main" id="{49430E09-096C-73AA-A912-7AB181954CBF}"/>
                        </a:ext>
                      </a:extLst>
                    </p:cNvPr>
                    <p:cNvPicPr/>
                    <p:nvPr/>
                  </p:nvPicPr>
                  <p:blipFill>
                    <a:blip r:embed="rId98"/>
                    <a:stretch>
                      <a:fillRect/>
                    </a:stretch>
                  </p:blipFill>
                  <p:spPr>
                    <a:xfrm>
                      <a:off x="3260207" y="5654920"/>
                      <a:ext cx="10557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9">
                  <p14:nvContentPartPr>
                    <p14:cNvPr id="143" name="잉크 142">
                      <a:extLst>
                        <a:ext uri="{FF2B5EF4-FFF2-40B4-BE49-F238E27FC236}">
                          <a16:creationId xmlns:a16="http://schemas.microsoft.com/office/drawing/2014/main" id="{D82E5F68-D550-DC68-89BB-708E0CA7427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30400" y="5422360"/>
                    <a:ext cx="134640" cy="13320"/>
                  </p14:xfrm>
                </p:contentPart>
              </mc:Choice>
              <mc:Fallback>
                <p:pic>
                  <p:nvPicPr>
                    <p:cNvPr id="143" name="잉크 142">
                      <a:extLst>
                        <a:ext uri="{FF2B5EF4-FFF2-40B4-BE49-F238E27FC236}">
                          <a16:creationId xmlns:a16="http://schemas.microsoft.com/office/drawing/2014/main" id="{D82E5F68-D550-DC68-89BB-708E0CA74273}"/>
                        </a:ext>
                      </a:extLst>
                    </p:cNvPr>
                    <p:cNvPicPr/>
                    <p:nvPr/>
                  </p:nvPicPr>
                  <p:blipFill>
                    <a:blip r:embed="rId100"/>
                    <a:stretch>
                      <a:fillRect/>
                    </a:stretch>
                  </p:blipFill>
                  <p:spPr>
                    <a:xfrm>
                      <a:off x="3513900" y="5408485"/>
                      <a:ext cx="166980" cy="4051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1">
                  <p14:nvContentPartPr>
                    <p14:cNvPr id="145" name="잉크 144">
                      <a:extLst>
                        <a:ext uri="{FF2B5EF4-FFF2-40B4-BE49-F238E27FC236}">
                          <a16:creationId xmlns:a16="http://schemas.microsoft.com/office/drawing/2014/main" id="{285D6AE0-B5C8-BEB8-5D14-9052A08A273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55520" y="5410120"/>
                    <a:ext cx="201600" cy="499680"/>
                  </p14:xfrm>
                </p:contentPart>
              </mc:Choice>
              <mc:Fallback>
                <p:pic>
                  <p:nvPicPr>
                    <p:cNvPr id="145" name="잉크 144">
                      <a:extLst>
                        <a:ext uri="{FF2B5EF4-FFF2-40B4-BE49-F238E27FC236}">
                          <a16:creationId xmlns:a16="http://schemas.microsoft.com/office/drawing/2014/main" id="{285D6AE0-B5C8-BEB8-5D14-9052A08A2730}"/>
                        </a:ext>
                      </a:extLst>
                    </p:cNvPr>
                    <p:cNvPicPr/>
                    <p:nvPr/>
                  </p:nvPicPr>
                  <p:blipFill>
                    <a:blip r:embed="rId102"/>
                    <a:stretch>
                      <a:fillRect/>
                    </a:stretch>
                  </p:blipFill>
                  <p:spPr>
                    <a:xfrm>
                      <a:off x="3439049" y="5395973"/>
                      <a:ext cx="233882" cy="5274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3">
                  <p14:nvContentPartPr>
                    <p14:cNvPr id="146" name="잉크 145">
                      <a:extLst>
                        <a:ext uri="{FF2B5EF4-FFF2-40B4-BE49-F238E27FC236}">
                          <a16:creationId xmlns:a16="http://schemas.microsoft.com/office/drawing/2014/main" id="{8B50E8B5-A543-F9F5-E0E5-CA7C5C7D38E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57600" y="5489040"/>
                    <a:ext cx="124200" cy="12600"/>
                  </p14:xfrm>
                </p:contentPart>
              </mc:Choice>
              <mc:Fallback>
                <p:pic>
                  <p:nvPicPr>
                    <p:cNvPr id="146" name="잉크 145">
                      <a:extLst>
                        <a:ext uri="{FF2B5EF4-FFF2-40B4-BE49-F238E27FC236}">
                          <a16:creationId xmlns:a16="http://schemas.microsoft.com/office/drawing/2014/main" id="{8B50E8B5-A543-F9F5-E0E5-CA7C5C7D38E9}"/>
                        </a:ext>
                      </a:extLst>
                    </p:cNvPr>
                    <p:cNvPicPr/>
                    <p:nvPr/>
                  </p:nvPicPr>
                  <p:blipFill>
                    <a:blip r:embed="rId104"/>
                    <a:stretch>
                      <a:fillRect/>
                    </a:stretch>
                  </p:blipFill>
                  <p:spPr>
                    <a:xfrm>
                      <a:off x="3641171" y="5475892"/>
                      <a:ext cx="156400" cy="3944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5">
                  <p14:nvContentPartPr>
                    <p14:cNvPr id="147" name="잉크 146">
                      <a:extLst>
                        <a:ext uri="{FF2B5EF4-FFF2-40B4-BE49-F238E27FC236}">
                          <a16:creationId xmlns:a16="http://schemas.microsoft.com/office/drawing/2014/main" id="{206059D7-67B1-9335-D908-6C8010B49D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02320" y="5389680"/>
                    <a:ext cx="123840" cy="152280"/>
                  </p14:xfrm>
                </p:contentPart>
              </mc:Choice>
              <mc:Fallback>
                <p:pic>
                  <p:nvPicPr>
                    <p:cNvPr id="147" name="잉크 146">
                      <a:extLst>
                        <a:ext uri="{FF2B5EF4-FFF2-40B4-BE49-F238E27FC236}">
                          <a16:creationId xmlns:a16="http://schemas.microsoft.com/office/drawing/2014/main" id="{206059D7-67B1-9335-D908-6C8010B49D03}"/>
                        </a:ext>
                      </a:extLst>
                    </p:cNvPr>
                    <p:cNvPicPr/>
                    <p:nvPr/>
                  </p:nvPicPr>
                  <p:blipFill>
                    <a:blip r:embed="rId106"/>
                    <a:stretch>
                      <a:fillRect/>
                    </a:stretch>
                  </p:blipFill>
                  <p:spPr>
                    <a:xfrm>
                      <a:off x="3785852" y="5375528"/>
                      <a:ext cx="156117" cy="18001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7">
                  <p14:nvContentPartPr>
                    <p14:cNvPr id="148" name="잉크 147">
                      <a:extLst>
                        <a:ext uri="{FF2B5EF4-FFF2-40B4-BE49-F238E27FC236}">
                          <a16:creationId xmlns:a16="http://schemas.microsoft.com/office/drawing/2014/main" id="{85DF4F2E-FB10-C193-366D-4D557DB274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665160" y="5722320"/>
                    <a:ext cx="83160" cy="360"/>
                  </p14:xfrm>
                </p:contentPart>
              </mc:Choice>
              <mc:Fallback>
                <p:pic>
                  <p:nvPicPr>
                    <p:cNvPr id="148" name="잉크 147">
                      <a:extLst>
                        <a:ext uri="{FF2B5EF4-FFF2-40B4-BE49-F238E27FC236}">
                          <a16:creationId xmlns:a16="http://schemas.microsoft.com/office/drawing/2014/main" id="{85DF4F2E-FB10-C193-366D-4D557DB27423}"/>
                        </a:ext>
                      </a:extLst>
                    </p:cNvPr>
                    <p:cNvPicPr/>
                    <p:nvPr/>
                  </p:nvPicPr>
                  <p:blipFill>
                    <a:blip r:embed="rId108"/>
                    <a:stretch>
                      <a:fillRect/>
                    </a:stretch>
                  </p:blipFill>
                  <p:spPr>
                    <a:xfrm>
                      <a:off x="3648790" y="5713320"/>
                      <a:ext cx="115245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09">
                  <p14:nvContentPartPr>
                    <p14:cNvPr id="149" name="잉크 148">
                      <a:extLst>
                        <a:ext uri="{FF2B5EF4-FFF2-40B4-BE49-F238E27FC236}">
                          <a16:creationId xmlns:a16="http://schemas.microsoft.com/office/drawing/2014/main" id="{7C2B1CC8-20DE-F863-7FFC-367B826E6F0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47680" y="5661480"/>
                    <a:ext cx="8280" cy="98640"/>
                  </p14:xfrm>
                </p:contentPart>
              </mc:Choice>
              <mc:Fallback>
                <p:pic>
                  <p:nvPicPr>
                    <p:cNvPr id="149" name="잉크 148">
                      <a:extLst>
                        <a:ext uri="{FF2B5EF4-FFF2-40B4-BE49-F238E27FC236}">
                          <a16:creationId xmlns:a16="http://schemas.microsoft.com/office/drawing/2014/main" id="{7C2B1CC8-20DE-F863-7FFC-367B826E6F06}"/>
                        </a:ext>
                      </a:extLst>
                    </p:cNvPr>
                    <p:cNvPicPr/>
                    <p:nvPr/>
                  </p:nvPicPr>
                  <p:blipFill>
                    <a:blip r:embed="rId110"/>
                    <a:stretch>
                      <a:fillRect/>
                    </a:stretch>
                  </p:blipFill>
                  <p:spPr>
                    <a:xfrm>
                      <a:off x="3831757" y="5647308"/>
                      <a:ext cx="39489" cy="12641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1">
                  <p14:nvContentPartPr>
                    <p14:cNvPr id="150" name="잉크 149">
                      <a:extLst>
                        <a:ext uri="{FF2B5EF4-FFF2-40B4-BE49-F238E27FC236}">
                          <a16:creationId xmlns:a16="http://schemas.microsoft.com/office/drawing/2014/main" id="{4838299D-1197-45BD-7976-747CE5C39AB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640" y="5707200"/>
                    <a:ext cx="360" cy="360"/>
                  </p14:xfrm>
                </p:contentPart>
              </mc:Choice>
              <mc:Fallback>
                <p:pic>
                  <p:nvPicPr>
                    <p:cNvPr id="150" name="잉크 149">
                      <a:extLst>
                        <a:ext uri="{FF2B5EF4-FFF2-40B4-BE49-F238E27FC236}">
                          <a16:creationId xmlns:a16="http://schemas.microsoft.com/office/drawing/2014/main" id="{4838299D-1197-45BD-7976-747CE5C39AB6}"/>
                        </a:ext>
                      </a:extLst>
                    </p:cNvPr>
                    <p:cNvPicPr/>
                    <p:nvPr/>
                  </p:nvPicPr>
                  <p:blipFill>
                    <a:blip r:embed="rId112"/>
                    <a:stretch>
                      <a:fillRect/>
                    </a:stretch>
                  </p:blipFill>
                  <p:spPr>
                    <a:xfrm>
                      <a:off x="3869640" y="5698560"/>
                      <a:ext cx="180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3">
                  <p14:nvContentPartPr>
                    <p14:cNvPr id="151" name="잉크 150">
                      <a:extLst>
                        <a:ext uri="{FF2B5EF4-FFF2-40B4-BE49-F238E27FC236}">
                          <a16:creationId xmlns:a16="http://schemas.microsoft.com/office/drawing/2014/main" id="{A531D977-685E-FDA3-79E0-12C7F30B6DF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78280" y="5659680"/>
                    <a:ext cx="85320" cy="230040"/>
                  </p14:xfrm>
                </p:contentPart>
              </mc:Choice>
              <mc:Fallback>
                <p:pic>
                  <p:nvPicPr>
                    <p:cNvPr id="151" name="잉크 150">
                      <a:extLst>
                        <a:ext uri="{FF2B5EF4-FFF2-40B4-BE49-F238E27FC236}">
                          <a16:creationId xmlns:a16="http://schemas.microsoft.com/office/drawing/2014/main" id="{A531D977-685E-FDA3-79E0-12C7F30B6DFA}"/>
                        </a:ext>
                      </a:extLst>
                    </p:cNvPr>
                    <p:cNvPicPr/>
                    <p:nvPr/>
                  </p:nvPicPr>
                  <p:blipFill>
                    <a:blip r:embed="rId114"/>
                    <a:stretch>
                      <a:fillRect/>
                    </a:stretch>
                  </p:blipFill>
                  <p:spPr>
                    <a:xfrm>
                      <a:off x="3861872" y="5645550"/>
                      <a:ext cx="117479" cy="25773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5">
                  <p14:nvContentPartPr>
                    <p14:cNvPr id="152" name="잉크 151">
                      <a:extLst>
                        <a:ext uri="{FF2B5EF4-FFF2-40B4-BE49-F238E27FC236}">
                          <a16:creationId xmlns:a16="http://schemas.microsoft.com/office/drawing/2014/main" id="{250AD7EB-46AA-BC46-7FEE-04CDAD5A92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3360" y="5386800"/>
                    <a:ext cx="170640" cy="506160"/>
                  </p14:xfrm>
                </p:contentPart>
              </mc:Choice>
              <mc:Fallback>
                <p:pic>
                  <p:nvPicPr>
                    <p:cNvPr id="152" name="잉크 151">
                      <a:extLst>
                        <a:ext uri="{FF2B5EF4-FFF2-40B4-BE49-F238E27FC236}">
                          <a16:creationId xmlns:a16="http://schemas.microsoft.com/office/drawing/2014/main" id="{250AD7EB-46AA-BC46-7FEE-04CDAD5A920A}"/>
                        </a:ext>
                      </a:extLst>
                    </p:cNvPr>
                    <p:cNvPicPr/>
                    <p:nvPr/>
                  </p:nvPicPr>
                  <p:blipFill>
                    <a:blip r:embed="rId116"/>
                    <a:stretch>
                      <a:fillRect/>
                    </a:stretch>
                  </p:blipFill>
                  <p:spPr>
                    <a:xfrm>
                      <a:off x="4006889" y="5372661"/>
                      <a:ext cx="202923" cy="53387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7">
                  <p14:nvContentPartPr>
                    <p14:cNvPr id="154" name="잉크 153">
                      <a:extLst>
                        <a:ext uri="{FF2B5EF4-FFF2-40B4-BE49-F238E27FC236}">
                          <a16:creationId xmlns:a16="http://schemas.microsoft.com/office/drawing/2014/main" id="{DC43CA6B-D3C5-09F7-362A-AEF1FB46DB8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11800" y="5463480"/>
                    <a:ext cx="137160" cy="311760"/>
                  </p14:xfrm>
                </p:contentPart>
              </mc:Choice>
              <mc:Fallback>
                <p:pic>
                  <p:nvPicPr>
                    <p:cNvPr id="154" name="잉크 153">
                      <a:extLst>
                        <a:ext uri="{FF2B5EF4-FFF2-40B4-BE49-F238E27FC236}">
                          <a16:creationId xmlns:a16="http://schemas.microsoft.com/office/drawing/2014/main" id="{DC43CA6B-D3C5-09F7-362A-AEF1FB46DB8C}"/>
                        </a:ext>
                      </a:extLst>
                    </p:cNvPr>
                    <p:cNvPicPr/>
                    <p:nvPr/>
                  </p:nvPicPr>
                  <p:blipFill>
                    <a:blip r:embed="rId118"/>
                    <a:stretch>
                      <a:fillRect/>
                    </a:stretch>
                  </p:blipFill>
                  <p:spPr>
                    <a:xfrm>
                      <a:off x="4395314" y="5449335"/>
                      <a:ext cx="169472" cy="33948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9">
                  <p14:nvContentPartPr>
                    <p14:cNvPr id="157" name="잉크 156">
                      <a:extLst>
                        <a:ext uri="{FF2B5EF4-FFF2-40B4-BE49-F238E27FC236}">
                          <a16:creationId xmlns:a16="http://schemas.microsoft.com/office/drawing/2014/main" id="{68BF3D38-BC0B-9C5E-DF8C-6F449FAE885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7360" y="5592720"/>
                    <a:ext cx="106560" cy="8280"/>
                  </p14:xfrm>
                </p:contentPart>
              </mc:Choice>
              <mc:Fallback>
                <p:pic>
                  <p:nvPicPr>
                    <p:cNvPr id="157" name="잉크 156">
                      <a:extLst>
                        <a:ext uri="{FF2B5EF4-FFF2-40B4-BE49-F238E27FC236}">
                          <a16:creationId xmlns:a16="http://schemas.microsoft.com/office/drawing/2014/main" id="{68BF3D38-BC0B-9C5E-DF8C-6F449FAE8859}"/>
                        </a:ext>
                      </a:extLst>
                    </p:cNvPr>
                    <p:cNvPicPr/>
                    <p:nvPr/>
                  </p:nvPicPr>
                  <p:blipFill>
                    <a:blip r:embed="rId120"/>
                    <a:stretch>
                      <a:fillRect/>
                    </a:stretch>
                  </p:blipFill>
                  <p:spPr>
                    <a:xfrm>
                      <a:off x="4600916" y="5578920"/>
                      <a:ext cx="138791" cy="3532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1">
                  <p14:nvContentPartPr>
                    <p14:cNvPr id="158" name="잉크 157">
                      <a:extLst>
                        <a:ext uri="{FF2B5EF4-FFF2-40B4-BE49-F238E27FC236}">
                          <a16:creationId xmlns:a16="http://schemas.microsoft.com/office/drawing/2014/main" id="{B094D472-AD8C-51C5-A33C-145E3E89835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55880" y="5631240"/>
                    <a:ext cx="83520" cy="23040"/>
                  </p14:xfrm>
                </p:contentPart>
              </mc:Choice>
              <mc:Fallback>
                <p:pic>
                  <p:nvPicPr>
                    <p:cNvPr id="158" name="잉크 157">
                      <a:extLst>
                        <a:ext uri="{FF2B5EF4-FFF2-40B4-BE49-F238E27FC236}">
                          <a16:creationId xmlns:a16="http://schemas.microsoft.com/office/drawing/2014/main" id="{B094D472-AD8C-51C5-A33C-145E3E89835F}"/>
                        </a:ext>
                      </a:extLst>
                    </p:cNvPr>
                    <p:cNvPicPr/>
                    <p:nvPr/>
                  </p:nvPicPr>
                  <p:blipFill>
                    <a:blip r:embed="rId122"/>
                    <a:stretch>
                      <a:fillRect/>
                    </a:stretch>
                  </p:blipFill>
                  <p:spPr>
                    <a:xfrm>
                      <a:off x="4639439" y="5617191"/>
                      <a:ext cx="115744" cy="5057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3">
                  <p14:nvContentPartPr>
                    <p14:cNvPr id="160" name="잉크 159">
                      <a:extLst>
                        <a:ext uri="{FF2B5EF4-FFF2-40B4-BE49-F238E27FC236}">
                          <a16:creationId xmlns:a16="http://schemas.microsoft.com/office/drawing/2014/main" id="{329DD079-69B7-F815-FBB3-E49E437FFFB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46320" y="5544840"/>
                    <a:ext cx="162720" cy="194400"/>
                  </p14:xfrm>
                </p:contentPart>
              </mc:Choice>
              <mc:Fallback>
                <p:pic>
                  <p:nvPicPr>
                    <p:cNvPr id="160" name="잉크 159">
                      <a:extLst>
                        <a:ext uri="{FF2B5EF4-FFF2-40B4-BE49-F238E27FC236}">
                          <a16:creationId xmlns:a16="http://schemas.microsoft.com/office/drawing/2014/main" id="{329DD079-69B7-F815-FBB3-E49E437FFFB3}"/>
                        </a:ext>
                      </a:extLst>
                    </p:cNvPr>
                    <p:cNvPicPr/>
                    <p:nvPr/>
                  </p:nvPicPr>
                  <p:blipFill>
                    <a:blip r:embed="rId124"/>
                    <a:stretch>
                      <a:fillRect/>
                    </a:stretch>
                  </p:blipFill>
                  <p:spPr>
                    <a:xfrm>
                      <a:off x="4829850" y="5530712"/>
                      <a:ext cx="195000" cy="222091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64C6C3CC-987C-4B40-A442-3E174DCA4104}"/>
                  </a:ext>
                </a:extLst>
              </p:cNvPr>
              <p:cNvGrpSpPr/>
              <p:nvPr/>
            </p:nvGrpSpPr>
            <p:grpSpPr>
              <a:xfrm>
                <a:off x="5706330" y="2051020"/>
                <a:ext cx="853310" cy="453960"/>
                <a:chOff x="5706330" y="2051020"/>
                <a:chExt cx="853310" cy="4539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25">
                  <p14:nvContentPartPr>
                    <p14:cNvPr id="162" name="잉크 161">
                      <a:extLst>
                        <a:ext uri="{FF2B5EF4-FFF2-40B4-BE49-F238E27FC236}">
                          <a16:creationId xmlns:a16="http://schemas.microsoft.com/office/drawing/2014/main" id="{25DA50EF-387D-BB99-5E77-ADF50F7D0E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706330" y="2267380"/>
                    <a:ext cx="172800" cy="115560"/>
                  </p14:xfrm>
                </p:contentPart>
              </mc:Choice>
              <mc:Fallback>
                <p:pic>
                  <p:nvPicPr>
                    <p:cNvPr id="162" name="잉크 161">
                      <a:extLst>
                        <a:ext uri="{FF2B5EF4-FFF2-40B4-BE49-F238E27FC236}">
                          <a16:creationId xmlns:a16="http://schemas.microsoft.com/office/drawing/2014/main" id="{25DA50EF-387D-BB99-5E77-ADF50F7D0E23}"/>
                        </a:ext>
                      </a:extLst>
                    </p:cNvPr>
                    <p:cNvPicPr/>
                    <p:nvPr/>
                  </p:nvPicPr>
                  <p:blipFill>
                    <a:blip r:embed="rId126"/>
                    <a:stretch>
                      <a:fillRect/>
                    </a:stretch>
                  </p:blipFill>
                  <p:spPr>
                    <a:xfrm>
                      <a:off x="5689841" y="2253287"/>
                      <a:ext cx="205118" cy="14318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7">
                  <p14:nvContentPartPr>
                    <p14:cNvPr id="163" name="잉크 162">
                      <a:extLst>
                        <a:ext uri="{FF2B5EF4-FFF2-40B4-BE49-F238E27FC236}">
                          <a16:creationId xmlns:a16="http://schemas.microsoft.com/office/drawing/2014/main" id="{CA09B5F3-F673-9130-BFE8-EE8A1A2CB5E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49690" y="2298700"/>
                    <a:ext cx="83160" cy="360"/>
                  </p14:xfrm>
                </p:contentPart>
              </mc:Choice>
              <mc:Fallback>
                <p:pic>
                  <p:nvPicPr>
                    <p:cNvPr id="163" name="잉크 162">
                      <a:extLst>
                        <a:ext uri="{FF2B5EF4-FFF2-40B4-BE49-F238E27FC236}">
                          <a16:creationId xmlns:a16="http://schemas.microsoft.com/office/drawing/2014/main" id="{CA09B5F3-F673-9130-BFE8-EE8A1A2CB5E0}"/>
                        </a:ext>
                      </a:extLst>
                    </p:cNvPr>
                    <p:cNvPicPr/>
                    <p:nvPr/>
                  </p:nvPicPr>
                  <p:blipFill>
                    <a:blip r:embed="rId128"/>
                    <a:stretch>
                      <a:fillRect/>
                    </a:stretch>
                  </p:blipFill>
                  <p:spPr>
                    <a:xfrm>
                      <a:off x="5933190" y="2289700"/>
                      <a:ext cx="11550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29">
                  <p14:nvContentPartPr>
                    <p14:cNvPr id="164" name="잉크 163">
                      <a:extLst>
                        <a:ext uri="{FF2B5EF4-FFF2-40B4-BE49-F238E27FC236}">
                          <a16:creationId xmlns:a16="http://schemas.microsoft.com/office/drawing/2014/main" id="{E8494A54-F826-810B-E9D3-D9A1FEE0484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973810" y="2336860"/>
                    <a:ext cx="67320" cy="360"/>
                  </p14:xfrm>
                </p:contentPart>
              </mc:Choice>
              <mc:Fallback>
                <p:pic>
                  <p:nvPicPr>
                    <p:cNvPr id="164" name="잉크 163">
                      <a:extLst>
                        <a:ext uri="{FF2B5EF4-FFF2-40B4-BE49-F238E27FC236}">
                          <a16:creationId xmlns:a16="http://schemas.microsoft.com/office/drawing/2014/main" id="{E8494A54-F826-810B-E9D3-D9A1FEE04843}"/>
                        </a:ext>
                      </a:extLst>
                    </p:cNvPr>
                    <p:cNvPicPr/>
                    <p:nvPr/>
                  </p:nvPicPr>
                  <p:blipFill>
                    <a:blip r:embed="rId130"/>
                    <a:stretch>
                      <a:fillRect/>
                    </a:stretch>
                  </p:blipFill>
                  <p:spPr>
                    <a:xfrm>
                      <a:off x="5957310" y="2327860"/>
                      <a:ext cx="9966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1">
                  <p14:nvContentPartPr>
                    <p14:cNvPr id="166" name="잉크 165">
                      <a:extLst>
                        <a:ext uri="{FF2B5EF4-FFF2-40B4-BE49-F238E27FC236}">
                          <a16:creationId xmlns:a16="http://schemas.microsoft.com/office/drawing/2014/main" id="{850D2E80-3026-E287-E7EB-4F396E11EDC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14930" y="2101420"/>
                    <a:ext cx="83160" cy="6840"/>
                  </p14:xfrm>
                </p:contentPart>
              </mc:Choice>
              <mc:Fallback>
                <p:pic>
                  <p:nvPicPr>
                    <p:cNvPr id="166" name="잉크 165">
                      <a:extLst>
                        <a:ext uri="{FF2B5EF4-FFF2-40B4-BE49-F238E27FC236}">
                          <a16:creationId xmlns:a16="http://schemas.microsoft.com/office/drawing/2014/main" id="{850D2E80-3026-E287-E7EB-4F396E11EDC9}"/>
                        </a:ext>
                      </a:extLst>
                    </p:cNvPr>
                    <p:cNvPicPr/>
                    <p:nvPr/>
                  </p:nvPicPr>
                  <p:blipFill>
                    <a:blip r:embed="rId132"/>
                    <a:stretch>
                      <a:fillRect/>
                    </a:stretch>
                  </p:blipFill>
                  <p:spPr>
                    <a:xfrm>
                      <a:off x="6098430" y="2088266"/>
                      <a:ext cx="115500" cy="3262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3">
                  <p14:nvContentPartPr>
                    <p14:cNvPr id="167" name="잉크 166">
                      <a:extLst>
                        <a:ext uri="{FF2B5EF4-FFF2-40B4-BE49-F238E27FC236}">
                          <a16:creationId xmlns:a16="http://schemas.microsoft.com/office/drawing/2014/main" id="{3445E79C-EB96-85E1-90AE-AFC75D920CB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082530" y="2082700"/>
                    <a:ext cx="88200" cy="395640"/>
                  </p14:xfrm>
                </p:contentPart>
              </mc:Choice>
              <mc:Fallback>
                <p:pic>
                  <p:nvPicPr>
                    <p:cNvPr id="167" name="잉크 166">
                      <a:extLst>
                        <a:ext uri="{FF2B5EF4-FFF2-40B4-BE49-F238E27FC236}">
                          <a16:creationId xmlns:a16="http://schemas.microsoft.com/office/drawing/2014/main" id="{3445E79C-EB96-85E1-90AE-AFC75D920CB0}"/>
                        </a:ext>
                      </a:extLst>
                    </p:cNvPr>
                    <p:cNvPicPr/>
                    <p:nvPr/>
                  </p:nvPicPr>
                  <p:blipFill>
                    <a:blip r:embed="rId134"/>
                    <a:stretch>
                      <a:fillRect/>
                    </a:stretch>
                  </p:blipFill>
                  <p:spPr>
                    <a:xfrm>
                      <a:off x="6066075" y="2068550"/>
                      <a:ext cx="120452" cy="4233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5">
                  <p14:nvContentPartPr>
                    <p14:cNvPr id="168" name="잉크 167">
                      <a:extLst>
                        <a:ext uri="{FF2B5EF4-FFF2-40B4-BE49-F238E27FC236}">
                          <a16:creationId xmlns:a16="http://schemas.microsoft.com/office/drawing/2014/main" id="{2CB9334E-7D43-077F-92DB-40896ABB3D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78290" y="2159020"/>
                    <a:ext cx="88920" cy="360"/>
                  </p14:xfrm>
                </p:contentPart>
              </mc:Choice>
              <mc:Fallback>
                <p:pic>
                  <p:nvPicPr>
                    <p:cNvPr id="168" name="잉크 167">
                      <a:extLst>
                        <a:ext uri="{FF2B5EF4-FFF2-40B4-BE49-F238E27FC236}">
                          <a16:creationId xmlns:a16="http://schemas.microsoft.com/office/drawing/2014/main" id="{2CB9334E-7D43-077F-92DB-40896ABB3DA1}"/>
                        </a:ext>
                      </a:extLst>
                    </p:cNvPr>
                    <p:cNvPicPr/>
                    <p:nvPr/>
                  </p:nvPicPr>
                  <p:blipFill>
                    <a:blip r:embed="rId136"/>
                    <a:stretch>
                      <a:fillRect/>
                    </a:stretch>
                  </p:blipFill>
                  <p:spPr>
                    <a:xfrm>
                      <a:off x="6161823" y="2150020"/>
                      <a:ext cx="121195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7">
                  <p14:nvContentPartPr>
                    <p14:cNvPr id="169" name="잉크 168">
                      <a:extLst>
                        <a:ext uri="{FF2B5EF4-FFF2-40B4-BE49-F238E27FC236}">
                          <a16:creationId xmlns:a16="http://schemas.microsoft.com/office/drawing/2014/main" id="{D616A193-A71E-08F6-2262-C2B9B74C22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37050" y="2101780"/>
                    <a:ext cx="360" cy="82800"/>
                  </p14:xfrm>
                </p:contentPart>
              </mc:Choice>
              <mc:Fallback>
                <p:pic>
                  <p:nvPicPr>
                    <p:cNvPr id="169" name="잉크 168">
                      <a:extLst>
                        <a:ext uri="{FF2B5EF4-FFF2-40B4-BE49-F238E27FC236}">
                          <a16:creationId xmlns:a16="http://schemas.microsoft.com/office/drawing/2014/main" id="{D616A193-A71E-08F6-2262-C2B9B74C22EB}"/>
                        </a:ext>
                      </a:extLst>
                    </p:cNvPr>
                    <p:cNvPicPr/>
                    <p:nvPr/>
                  </p:nvPicPr>
                  <p:blipFill>
                    <a:blip r:embed="rId138"/>
                    <a:stretch>
                      <a:fillRect/>
                    </a:stretch>
                  </p:blipFill>
                  <p:spPr>
                    <a:xfrm>
                      <a:off x="6328050" y="2087602"/>
                      <a:ext cx="18000" cy="11058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9">
                  <p14:nvContentPartPr>
                    <p14:cNvPr id="171" name="잉크 170">
                      <a:extLst>
                        <a:ext uri="{FF2B5EF4-FFF2-40B4-BE49-F238E27FC236}">
                          <a16:creationId xmlns:a16="http://schemas.microsoft.com/office/drawing/2014/main" id="{AD9D204B-6673-D519-BE46-6770C816629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81330" y="2082700"/>
                    <a:ext cx="6840" cy="68760"/>
                  </p14:xfrm>
                </p:contentPart>
              </mc:Choice>
              <mc:Fallback>
                <p:pic>
                  <p:nvPicPr>
                    <p:cNvPr id="171" name="잉크 170">
                      <a:extLst>
                        <a:ext uri="{FF2B5EF4-FFF2-40B4-BE49-F238E27FC236}">
                          <a16:creationId xmlns:a16="http://schemas.microsoft.com/office/drawing/2014/main" id="{AD9D204B-6673-D519-BE46-6770C8166299}"/>
                        </a:ext>
                      </a:extLst>
                    </p:cNvPr>
                    <p:cNvPicPr/>
                    <p:nvPr/>
                  </p:nvPicPr>
                  <p:blipFill>
                    <a:blip r:embed="rId140"/>
                    <a:stretch>
                      <a:fillRect/>
                    </a:stretch>
                  </p:blipFill>
                  <p:spPr>
                    <a:xfrm>
                      <a:off x="6365785" y="2068610"/>
                      <a:ext cx="37309" cy="9637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1">
                  <p14:nvContentPartPr>
                    <p14:cNvPr id="175" name="잉크 174">
                      <a:extLst>
                        <a:ext uri="{FF2B5EF4-FFF2-40B4-BE49-F238E27FC236}">
                          <a16:creationId xmlns:a16="http://schemas.microsoft.com/office/drawing/2014/main" id="{C90CC282-0C56-2C44-8703-2A34A9D7CC7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159210" y="2355580"/>
                    <a:ext cx="85680" cy="360"/>
                  </p14:xfrm>
                </p:contentPart>
              </mc:Choice>
              <mc:Fallback>
                <p:pic>
                  <p:nvPicPr>
                    <p:cNvPr id="175" name="잉크 174">
                      <a:extLst>
                        <a:ext uri="{FF2B5EF4-FFF2-40B4-BE49-F238E27FC236}">
                          <a16:creationId xmlns:a16="http://schemas.microsoft.com/office/drawing/2014/main" id="{C90CC282-0C56-2C44-8703-2A34A9D7CC72}"/>
                        </a:ext>
                      </a:extLst>
                    </p:cNvPr>
                    <p:cNvPicPr/>
                    <p:nvPr/>
                  </p:nvPicPr>
                  <p:blipFill>
                    <a:blip r:embed="rId142"/>
                    <a:stretch>
                      <a:fillRect/>
                    </a:stretch>
                  </p:blipFill>
                  <p:spPr>
                    <a:xfrm>
                      <a:off x="6142733" y="2346580"/>
                      <a:ext cx="117975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3">
                  <p14:nvContentPartPr>
                    <p14:cNvPr id="176" name="잉크 175">
                      <a:extLst>
                        <a:ext uri="{FF2B5EF4-FFF2-40B4-BE49-F238E27FC236}">
                          <a16:creationId xmlns:a16="http://schemas.microsoft.com/office/drawing/2014/main" id="{D3B39E6D-EBEB-2446-7CCB-54B4D80EBA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05370" y="2317420"/>
                    <a:ext cx="360" cy="62640"/>
                  </p14:xfrm>
                </p:contentPart>
              </mc:Choice>
              <mc:Fallback>
                <p:pic>
                  <p:nvPicPr>
                    <p:cNvPr id="176" name="잉크 175">
                      <a:extLst>
                        <a:ext uri="{FF2B5EF4-FFF2-40B4-BE49-F238E27FC236}">
                          <a16:creationId xmlns:a16="http://schemas.microsoft.com/office/drawing/2014/main" id="{D3B39E6D-EBEB-2446-7CCB-54B4D80EBA87}"/>
                        </a:ext>
                      </a:extLst>
                    </p:cNvPr>
                    <p:cNvPicPr/>
                    <p:nvPr/>
                  </p:nvPicPr>
                  <p:blipFill>
                    <a:blip r:embed="rId144"/>
                    <a:stretch>
                      <a:fillRect/>
                    </a:stretch>
                  </p:blipFill>
                  <p:spPr>
                    <a:xfrm>
                      <a:off x="6296370" y="2303312"/>
                      <a:ext cx="18000" cy="9029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5">
                  <p14:nvContentPartPr>
                    <p14:cNvPr id="177" name="잉크 176">
                      <a:extLst>
                        <a:ext uri="{FF2B5EF4-FFF2-40B4-BE49-F238E27FC236}">
                          <a16:creationId xmlns:a16="http://schemas.microsoft.com/office/drawing/2014/main" id="{54211486-EB8C-2FF5-82A9-DD64D27BB22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6130" y="2298700"/>
                    <a:ext cx="360" cy="82080"/>
                  </p14:xfrm>
                </p:contentPart>
              </mc:Choice>
              <mc:Fallback>
                <p:pic>
                  <p:nvPicPr>
                    <p:cNvPr id="177" name="잉크 176">
                      <a:extLst>
                        <a:ext uri="{FF2B5EF4-FFF2-40B4-BE49-F238E27FC236}">
                          <a16:creationId xmlns:a16="http://schemas.microsoft.com/office/drawing/2014/main" id="{54211486-EB8C-2FF5-82A9-DD64D27BB223}"/>
                        </a:ext>
                      </a:extLst>
                    </p:cNvPr>
                    <p:cNvPicPr/>
                    <p:nvPr/>
                  </p:nvPicPr>
                  <p:blipFill>
                    <a:blip r:embed="rId146"/>
                    <a:stretch>
                      <a:fillRect/>
                    </a:stretch>
                  </p:blipFill>
                  <p:spPr>
                    <a:xfrm>
                      <a:off x="6347130" y="2284548"/>
                      <a:ext cx="18000" cy="10981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7">
                  <p14:nvContentPartPr>
                    <p14:cNvPr id="179" name="잉크 178">
                      <a:extLst>
                        <a:ext uri="{FF2B5EF4-FFF2-40B4-BE49-F238E27FC236}">
                          <a16:creationId xmlns:a16="http://schemas.microsoft.com/office/drawing/2014/main" id="{4EC75C6A-53A3-7931-60C5-5BF1ED7A5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49650" y="2051020"/>
                    <a:ext cx="167760" cy="453960"/>
                  </p14:xfrm>
                </p:contentPart>
              </mc:Choice>
              <mc:Fallback>
                <p:pic>
                  <p:nvPicPr>
                    <p:cNvPr id="179" name="잉크 178">
                      <a:extLst>
                        <a:ext uri="{FF2B5EF4-FFF2-40B4-BE49-F238E27FC236}">
                          <a16:creationId xmlns:a16="http://schemas.microsoft.com/office/drawing/2014/main" id="{4EC75C6A-53A3-7931-60C5-5BF1ED7A558F}"/>
                        </a:ext>
                      </a:extLst>
                    </p:cNvPr>
                    <p:cNvPicPr/>
                    <p:nvPr/>
                  </p:nvPicPr>
                  <p:blipFill>
                    <a:blip r:embed="rId148"/>
                    <a:stretch>
                      <a:fillRect/>
                    </a:stretch>
                  </p:blipFill>
                  <p:spPr>
                    <a:xfrm>
                      <a:off x="6333203" y="2036887"/>
                      <a:ext cx="199996" cy="48166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49">
                  <p14:nvContentPartPr>
                    <p14:cNvPr id="181" name="잉크 180">
                      <a:extLst>
                        <a:ext uri="{FF2B5EF4-FFF2-40B4-BE49-F238E27FC236}">
                          <a16:creationId xmlns:a16="http://schemas.microsoft.com/office/drawing/2014/main" id="{7085A4D1-F09E-BE69-2A28-B2A81B0B5E5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46320" y="2374660"/>
                    <a:ext cx="13320" cy="55080"/>
                  </p14:xfrm>
                </p:contentPart>
              </mc:Choice>
              <mc:Fallback>
                <p:pic>
                  <p:nvPicPr>
                    <p:cNvPr id="181" name="잉크 180">
                      <a:extLst>
                        <a:ext uri="{FF2B5EF4-FFF2-40B4-BE49-F238E27FC236}">
                          <a16:creationId xmlns:a16="http://schemas.microsoft.com/office/drawing/2014/main" id="{7085A4D1-F09E-BE69-2A28-B2A81B0B5E56}"/>
                        </a:ext>
                      </a:extLst>
                    </p:cNvPr>
                    <p:cNvPicPr/>
                    <p:nvPr/>
                  </p:nvPicPr>
                  <p:blipFill>
                    <a:blip r:embed="rId150"/>
                    <a:stretch>
                      <a:fillRect/>
                    </a:stretch>
                  </p:blipFill>
                  <p:spPr>
                    <a:xfrm>
                      <a:off x="6529670" y="2360609"/>
                      <a:ext cx="45954" cy="826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89" name="그룹 188">
                <a:extLst>
                  <a:ext uri="{FF2B5EF4-FFF2-40B4-BE49-F238E27FC236}">
                    <a16:creationId xmlns:a16="http://schemas.microsoft.com/office/drawing/2014/main" id="{FD667248-6B1E-B953-7A31-47C1C4FC5A83}"/>
                  </a:ext>
                </a:extLst>
              </p:cNvPr>
              <p:cNvGrpSpPr/>
              <p:nvPr/>
            </p:nvGrpSpPr>
            <p:grpSpPr>
              <a:xfrm>
                <a:off x="6648200" y="2003500"/>
                <a:ext cx="406800" cy="318960"/>
                <a:chOff x="6648200" y="2003500"/>
                <a:chExt cx="406800" cy="31896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151">
                  <p14:nvContentPartPr>
                    <p14:cNvPr id="185" name="잉크 184">
                      <a:extLst>
                        <a:ext uri="{FF2B5EF4-FFF2-40B4-BE49-F238E27FC236}">
                          <a16:creationId xmlns:a16="http://schemas.microsoft.com/office/drawing/2014/main" id="{5B4A234D-047E-55F1-B5FC-7A143B581E3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48200" y="2003500"/>
                    <a:ext cx="109800" cy="318960"/>
                  </p14:xfrm>
                </p:contentPart>
              </mc:Choice>
              <mc:Fallback>
                <p:pic>
                  <p:nvPicPr>
                    <p:cNvPr id="185" name="잉크 184">
                      <a:extLst>
                        <a:ext uri="{FF2B5EF4-FFF2-40B4-BE49-F238E27FC236}">
                          <a16:creationId xmlns:a16="http://schemas.microsoft.com/office/drawing/2014/main" id="{5B4A234D-047E-55F1-B5FC-7A143B581E32}"/>
                        </a:ext>
                      </a:extLst>
                    </p:cNvPr>
                    <p:cNvPicPr/>
                    <p:nvPr/>
                  </p:nvPicPr>
                  <p:blipFill>
                    <a:blip r:embed="rId152"/>
                    <a:stretch>
                      <a:fillRect/>
                    </a:stretch>
                  </p:blipFill>
                  <p:spPr>
                    <a:xfrm>
                      <a:off x="6631763" y="1989362"/>
                      <a:ext cx="142017" cy="3466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3">
                  <p14:nvContentPartPr>
                    <p14:cNvPr id="186" name="잉크 185">
                      <a:extLst>
                        <a:ext uri="{FF2B5EF4-FFF2-40B4-BE49-F238E27FC236}">
                          <a16:creationId xmlns:a16="http://schemas.microsoft.com/office/drawing/2014/main" id="{177C4620-0234-D44C-2E2C-91987E6EA2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13440" y="2132740"/>
                    <a:ext cx="63360" cy="20160"/>
                  </p14:xfrm>
                </p:contentPart>
              </mc:Choice>
              <mc:Fallback>
                <p:pic>
                  <p:nvPicPr>
                    <p:cNvPr id="186" name="잉크 185">
                      <a:extLst>
                        <a:ext uri="{FF2B5EF4-FFF2-40B4-BE49-F238E27FC236}">
                          <a16:creationId xmlns:a16="http://schemas.microsoft.com/office/drawing/2014/main" id="{177C4620-0234-D44C-2E2C-91987E6EA22D}"/>
                        </a:ext>
                      </a:extLst>
                    </p:cNvPr>
                    <p:cNvPicPr/>
                    <p:nvPr/>
                  </p:nvPicPr>
                  <p:blipFill>
                    <a:blip r:embed="rId154"/>
                    <a:stretch>
                      <a:fillRect/>
                    </a:stretch>
                  </p:blipFill>
                  <p:spPr>
                    <a:xfrm>
                      <a:off x="6796940" y="2118740"/>
                      <a:ext cx="95700" cy="47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5">
                  <p14:nvContentPartPr>
                    <p14:cNvPr id="187" name="잉크 186">
                      <a:extLst>
                        <a:ext uri="{FF2B5EF4-FFF2-40B4-BE49-F238E27FC236}">
                          <a16:creationId xmlns:a16="http://schemas.microsoft.com/office/drawing/2014/main" id="{9EB0588C-D99A-331A-EB28-B59668F096D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839000" y="2203300"/>
                    <a:ext cx="30240" cy="360"/>
                  </p14:xfrm>
                </p:contentPart>
              </mc:Choice>
              <mc:Fallback>
                <p:pic>
                  <p:nvPicPr>
                    <p:cNvPr id="187" name="잉크 186">
                      <a:extLst>
                        <a:ext uri="{FF2B5EF4-FFF2-40B4-BE49-F238E27FC236}">
                          <a16:creationId xmlns:a16="http://schemas.microsoft.com/office/drawing/2014/main" id="{9EB0588C-D99A-331A-EB28-B59668F096D1}"/>
                        </a:ext>
                      </a:extLst>
                    </p:cNvPr>
                    <p:cNvPicPr/>
                    <p:nvPr/>
                  </p:nvPicPr>
                  <p:blipFill>
                    <a:blip r:embed="rId156"/>
                    <a:stretch>
                      <a:fillRect/>
                    </a:stretch>
                  </p:blipFill>
                  <p:spPr>
                    <a:xfrm>
                      <a:off x="6822565" y="2194300"/>
                      <a:ext cx="62452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7">
                  <p14:nvContentPartPr>
                    <p14:cNvPr id="188" name="잉크 187">
                      <a:extLst>
                        <a:ext uri="{FF2B5EF4-FFF2-40B4-BE49-F238E27FC236}">
                          <a16:creationId xmlns:a16="http://schemas.microsoft.com/office/drawing/2014/main" id="{B37078E7-398E-635C-3760-BBBF5A68AA9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936920" y="2031940"/>
                    <a:ext cx="118080" cy="228240"/>
                  </p14:xfrm>
                </p:contentPart>
              </mc:Choice>
              <mc:Fallback>
                <p:pic>
                  <p:nvPicPr>
                    <p:cNvPr id="188" name="잉크 187">
                      <a:extLst>
                        <a:ext uri="{FF2B5EF4-FFF2-40B4-BE49-F238E27FC236}">
                          <a16:creationId xmlns:a16="http://schemas.microsoft.com/office/drawing/2014/main" id="{B37078E7-398E-635C-3760-BBBF5A68AA9B}"/>
                        </a:ext>
                      </a:extLst>
                    </p:cNvPr>
                    <p:cNvPicPr/>
                    <p:nvPr/>
                  </p:nvPicPr>
                  <p:blipFill>
                    <a:blip r:embed="rId158"/>
                    <a:stretch>
                      <a:fillRect/>
                    </a:stretch>
                  </p:blipFill>
                  <p:spPr>
                    <a:xfrm>
                      <a:off x="6921088" y="2017816"/>
                      <a:ext cx="150404" cy="255923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96CE23F-E847-AC7D-2F15-81A84D5E09DF}"/>
                    </a:ext>
                  </a:extLst>
                </p14:cNvPr>
                <p14:cNvContentPartPr/>
                <p14:nvPr/>
              </p14:nvContentPartPr>
              <p14:xfrm>
                <a:off x="1104420" y="1141240"/>
                <a:ext cx="1677960" cy="4246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96CE23F-E847-AC7D-2F15-81A84D5E09D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093625" y="1130816"/>
                  <a:ext cx="1699118" cy="42669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BA862D38-81DD-635D-602F-B95DB4D78F2C}"/>
                    </a:ext>
                  </a:extLst>
                </p14:cNvPr>
                <p14:cNvContentPartPr/>
                <p14:nvPr/>
              </p14:nvContentPartPr>
              <p14:xfrm>
                <a:off x="2438220" y="4258120"/>
                <a:ext cx="3254400" cy="153432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BA862D38-81DD-635D-602F-B95DB4D78F2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427856" y="4248114"/>
                  <a:ext cx="3275561" cy="155475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2574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C2C53CA-0243-945A-A583-987207060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3" y="1387166"/>
            <a:ext cx="8807450" cy="4337669"/>
          </a:xfrm>
          <a:prstGeom prst="rect">
            <a:avLst/>
          </a:prstGeom>
          <a:noFill/>
        </p:spPr>
      </p:pic>
      <p:sp>
        <p:nvSpPr>
          <p:cNvPr id="3" name="슬라이드 번호 개체 틀 2" hidden="1">
            <a:extLst>
              <a:ext uri="{FF2B5EF4-FFF2-40B4-BE49-F238E27FC236}">
                <a16:creationId xmlns:a16="http://schemas.microsoft.com/office/drawing/2014/main" id="{8EC8D028-6266-A3CD-AE17-4561F0E1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spcAft>
                  <a:spcPts val="600"/>
                </a:spcAft>
              </a:pPr>
              <a:t>38</a:t>
            </a:fld>
            <a:endParaRPr lang="en-US"/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CD13728C-0B8B-B472-1926-71F4DE40C2C8}"/>
              </a:ext>
            </a:extLst>
          </p:cNvPr>
          <p:cNvSpPr txBox="1">
            <a:spLocks/>
          </p:cNvSpPr>
          <p:nvPr/>
        </p:nvSpPr>
        <p:spPr>
          <a:xfrm>
            <a:off x="8676456" y="6663475"/>
            <a:ext cx="360040" cy="1945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0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7F0365-C73F-5D41-9F7D-98449B698F04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57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64A56F-6150-4642-AE8A-93144D6A3C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F9FF520-B773-4D1F-91DE-49A9C89A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</a:t>
            </a:r>
            <a:endParaRPr lang="ko-KR" altLang="en-US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45A01B7-DD77-293A-B382-335CE4620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3157" y="1932087"/>
            <a:ext cx="3677163" cy="270547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52E5F4-E089-14A5-EE32-6E60313A6B70}"/>
                  </a:ext>
                </a:extLst>
              </p:cNvPr>
              <p:cNvSpPr txBox="1"/>
              <p:nvPr/>
            </p:nvSpPr>
            <p:spPr>
              <a:xfrm>
                <a:off x="4788024" y="2730828"/>
                <a:ext cx="37428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altLang="ko-KR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ko-KR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sSub>
                        <m:sSubPr>
                          <m:ctrlPr>
                            <a:rPr lang="el-GR" altLang="ko-K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altLang="ko-KR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ko-KR" alt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ko-KR" altLang="en-US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sSub>
                            <m:sSub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ko-KR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ko-KR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252E5F4-E089-14A5-EE32-6E60313A6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730828"/>
                <a:ext cx="3742819" cy="553998"/>
              </a:xfrm>
              <a:prstGeom prst="rect">
                <a:avLst/>
              </a:prstGeom>
              <a:blipFill>
                <a:blip r:embed="rId4"/>
                <a:stretch>
                  <a:fillRect b="-17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88A31F4-07F1-6E82-11A5-C5595109529D}"/>
              </a:ext>
            </a:extLst>
          </p:cNvPr>
          <p:cNvSpPr txBox="1"/>
          <p:nvPr/>
        </p:nvSpPr>
        <p:spPr>
          <a:xfrm>
            <a:off x="1567010" y="4977243"/>
            <a:ext cx="600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cs typeface="Arabic Typesetting" panose="020B0604020202020204" pitchFamily="66" charset="-78"/>
              </a:rPr>
              <a:t>K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 = </a:t>
            </a:r>
            <a:r>
              <a:rPr lang="en-US" altLang="ko-KR" dirty="0" err="1">
                <a:latin typeface="Consolas" panose="020B0609020204030204" pitchFamily="49" charset="0"/>
                <a:cs typeface="Arabic Typesetting" panose="020B0604020202020204" pitchFamily="66" charset="-78"/>
              </a:rPr>
              <a:t>tf.</a:t>
            </a:r>
            <a:r>
              <a:rPr lang="en-US" altLang="ko-KR" dirty="0" err="1">
                <a:solidFill>
                  <a:srgbClr val="7030A0"/>
                </a:solidFill>
                <a:latin typeface="Consolas" panose="020B0609020204030204" pitchFamily="49" charset="0"/>
                <a:cs typeface="Arabic Typesetting" panose="020B0604020202020204" pitchFamily="66" charset="-78"/>
              </a:rPr>
              <a:t>sigmoid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  <a:cs typeface="Arabic Typesetting" panose="020B0604020202020204" pitchFamily="66" charset="-78"/>
              </a:rPr>
              <a:t>tf.matmul</a:t>
            </a:r>
            <a:r>
              <a:rPr lang="en-US" altLang="ko-KR" dirty="0">
                <a:solidFill>
                  <a:srgbClr val="00B050"/>
                </a:solidFill>
                <a:latin typeface="Consolas" panose="020B0609020204030204" pitchFamily="49" charset="0"/>
                <a:cs typeface="Arabic Typesetting" panose="020B0604020202020204" pitchFamily="66" charset="-78"/>
              </a:rPr>
              <a:t>(X, W1) + b1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)</a:t>
            </a:r>
          </a:p>
          <a:p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Hypothesis = </a:t>
            </a:r>
            <a:r>
              <a:rPr lang="en-US" altLang="ko-KR" dirty="0" err="1">
                <a:latin typeface="Consolas" panose="020B0609020204030204" pitchFamily="49" charset="0"/>
                <a:cs typeface="Arabic Typesetting" panose="020B0604020202020204" pitchFamily="66" charset="-78"/>
              </a:rPr>
              <a:t>tf.</a:t>
            </a:r>
            <a:r>
              <a:rPr lang="en-US" altLang="ko-KR" dirty="0" err="1">
                <a:solidFill>
                  <a:srgbClr val="7030A0"/>
                </a:solidFill>
                <a:latin typeface="Consolas" panose="020B0609020204030204" pitchFamily="49" charset="0"/>
                <a:cs typeface="Arabic Typesetting" panose="020B0604020202020204" pitchFamily="66" charset="-78"/>
              </a:rPr>
              <a:t>sigmoid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(</a:t>
            </a:r>
            <a:r>
              <a:rPr lang="en-US" altLang="ko-KR" dirty="0" err="1">
                <a:latin typeface="Consolas" panose="020B0609020204030204" pitchFamily="49" charset="0"/>
                <a:cs typeface="Arabic Typesetting" panose="020B0604020202020204" pitchFamily="66" charset="-78"/>
              </a:rPr>
              <a:t>tf.matmul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(</a:t>
            </a:r>
            <a:r>
              <a:rPr lang="en-US" altLang="ko-KR" dirty="0">
                <a:solidFill>
                  <a:schemeClr val="accent2"/>
                </a:solidFill>
                <a:latin typeface="Consolas" panose="020B0609020204030204" pitchFamily="49" charset="0"/>
                <a:cs typeface="Arabic Typesetting" panose="020B0604020202020204" pitchFamily="66" charset="-78"/>
              </a:rPr>
              <a:t>K</a:t>
            </a:r>
            <a:r>
              <a:rPr lang="en-US" altLang="ko-KR" dirty="0">
                <a:latin typeface="Consolas" panose="020B0609020204030204" pitchFamily="49" charset="0"/>
                <a:cs typeface="Arabic Typesetting" panose="020B0604020202020204" pitchFamily="66" charset="-78"/>
              </a:rPr>
              <a:t>, W2) + b2)</a:t>
            </a:r>
            <a:endParaRPr lang="ko-KR" altLang="en-US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C0D6E4-ECB9-81D3-0644-F513F0CAA455}"/>
              </a:ext>
            </a:extLst>
          </p:cNvPr>
          <p:cNvSpPr txBox="1"/>
          <p:nvPr/>
        </p:nvSpPr>
        <p:spPr>
          <a:xfrm>
            <a:off x="3190242" y="5963252"/>
            <a:ext cx="255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How can we learn W, b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6218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B0BDA1-94EC-4077-A6FA-22E9B4BF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8A63A77F-0D11-4032-A6BF-184C00BC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246" y="1789088"/>
            <a:ext cx="2907899" cy="504056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ko-KR" sz="2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Large learning rate : overshooting</a:t>
            </a:r>
            <a:endParaRPr lang="ko-KR" altLang="en-US" sz="2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7A137FA-226F-4EC4-A13C-EE0AB7EE5B4C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sp>
        <p:nvSpPr>
          <p:cNvPr id="8" name="원호 7">
            <a:extLst>
              <a:ext uri="{FF2B5EF4-FFF2-40B4-BE49-F238E27FC236}">
                <a16:creationId xmlns:a16="http://schemas.microsoft.com/office/drawing/2014/main" id="{B8EFC58C-5BF6-4563-BE98-54BC09AC5846}"/>
              </a:ext>
            </a:extLst>
          </p:cNvPr>
          <p:cNvSpPr/>
          <p:nvPr/>
        </p:nvSpPr>
        <p:spPr>
          <a:xfrm rot="10800000">
            <a:off x="1160047" y="1262982"/>
            <a:ext cx="2662299" cy="3571888"/>
          </a:xfrm>
          <a:prstGeom prst="arc">
            <a:avLst>
              <a:gd name="adj1" fmla="val 10751492"/>
              <a:gd name="adj2" fmla="val 0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원호 9">
            <a:extLst>
              <a:ext uri="{FF2B5EF4-FFF2-40B4-BE49-F238E27FC236}">
                <a16:creationId xmlns:a16="http://schemas.microsoft.com/office/drawing/2014/main" id="{44312D83-E256-4154-94E7-046E95447FD1}"/>
              </a:ext>
            </a:extLst>
          </p:cNvPr>
          <p:cNvSpPr/>
          <p:nvPr/>
        </p:nvSpPr>
        <p:spPr>
          <a:xfrm rot="10800000">
            <a:off x="5321656" y="1262982"/>
            <a:ext cx="2662299" cy="3571888"/>
          </a:xfrm>
          <a:prstGeom prst="arc">
            <a:avLst>
              <a:gd name="adj1" fmla="val 10751492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4">
            <a:extLst>
              <a:ext uri="{FF2B5EF4-FFF2-40B4-BE49-F238E27FC236}">
                <a16:creationId xmlns:a16="http://schemas.microsoft.com/office/drawing/2014/main" id="{E6F8AAB3-64F7-4496-83F4-5216B601AAB1}"/>
              </a:ext>
            </a:extLst>
          </p:cNvPr>
          <p:cNvSpPr txBox="1">
            <a:spLocks/>
          </p:cNvSpPr>
          <p:nvPr/>
        </p:nvSpPr>
        <p:spPr>
          <a:xfrm>
            <a:off x="4914005" y="1789088"/>
            <a:ext cx="3477600" cy="504056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spc="0">
                <a:solidFill>
                  <a:schemeClr val="tx1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/>
            <a:r>
              <a:rPr lang="en-US" altLang="ko-KR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Small learning rate :</a:t>
            </a:r>
          </a:p>
          <a:p>
            <a:pPr algn="ctr"/>
            <a:r>
              <a:rPr lang="en-US" altLang="ko-KR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takes too long, </a:t>
            </a:r>
          </a:p>
          <a:p>
            <a:pPr algn="ctr"/>
            <a:r>
              <a:rPr lang="en-US" altLang="ko-KR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stops at local minimum </a:t>
            </a:r>
            <a:endParaRPr lang="ko-KR" altLang="en-US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96AC0367-5DAC-467F-9E0F-8C61211F5F50}"/>
                  </a:ext>
                </a:extLst>
              </p14:cNvPr>
              <p14:cNvContentPartPr/>
              <p14:nvPr/>
            </p14:nvContentPartPr>
            <p14:xfrm>
              <a:off x="1729200" y="4544280"/>
              <a:ext cx="140040" cy="806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96AC0367-5DAC-467F-9E0F-8C61211F5F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0560" y="4535640"/>
                <a:ext cx="1576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3C04EF9-FB52-4FCF-A055-77D4196F4070}"/>
                  </a:ext>
                </a:extLst>
              </p14:cNvPr>
              <p14:cNvContentPartPr/>
              <p14:nvPr/>
            </p14:nvContentPartPr>
            <p14:xfrm>
              <a:off x="1771650" y="4237530"/>
              <a:ext cx="1681560" cy="36324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3C04EF9-FB52-4FCF-A055-77D4196F40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2650" y="4228890"/>
                <a:ext cx="1699200" cy="38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14D39CE4-AB9B-4514-A8D3-55551DA9E073}"/>
              </a:ext>
            </a:extLst>
          </p:cNvPr>
          <p:cNvGrpSpPr/>
          <p:nvPr/>
        </p:nvGrpSpPr>
        <p:grpSpPr>
          <a:xfrm>
            <a:off x="1149570" y="2652810"/>
            <a:ext cx="2714400" cy="1623240"/>
            <a:chOff x="1149570" y="2652810"/>
            <a:chExt cx="2714400" cy="16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32CA52F-6611-4894-8004-6A1E05646954}"/>
                    </a:ext>
                  </a:extLst>
                </p14:cNvPr>
                <p14:cNvContentPartPr/>
                <p14:nvPr/>
              </p14:nvContentPartPr>
              <p14:xfrm>
                <a:off x="3437730" y="4179210"/>
                <a:ext cx="87480" cy="968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32CA52F-6611-4894-8004-6A1E056469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28730" y="4170570"/>
                  <a:ext cx="105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C993800-A154-498A-8EB7-10CC1486629B}"/>
                    </a:ext>
                  </a:extLst>
                </p14:cNvPr>
                <p14:cNvContentPartPr/>
                <p14:nvPr/>
              </p14:nvContentPartPr>
              <p14:xfrm>
                <a:off x="1194930" y="3504570"/>
                <a:ext cx="2310480" cy="68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C993800-A154-498A-8EB7-10CC148662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85930" y="3495930"/>
                  <a:ext cx="232812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C11D126-6EE8-49FE-B0FA-CEC78ACA830E}"/>
                    </a:ext>
                  </a:extLst>
                </p14:cNvPr>
                <p14:cNvContentPartPr/>
                <p14:nvPr/>
              </p14:nvContentPartPr>
              <p14:xfrm>
                <a:off x="1199970" y="3524010"/>
                <a:ext cx="360" cy="3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C11D126-6EE8-49FE-B0FA-CEC78ACA83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0970" y="351537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A8E6E9B-97BC-42FC-8AC3-11930ECAA050}"/>
                    </a:ext>
                  </a:extLst>
                </p14:cNvPr>
                <p14:cNvContentPartPr/>
                <p14:nvPr/>
              </p14:nvContentPartPr>
              <p14:xfrm>
                <a:off x="1149570" y="3449490"/>
                <a:ext cx="140400" cy="105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A8E6E9B-97BC-42FC-8AC3-11930ECAA0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40570" y="3440850"/>
                  <a:ext cx="158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6E00B68-5949-4DF2-B3D4-6D650715E1F3}"/>
                    </a:ext>
                  </a:extLst>
                </p14:cNvPr>
                <p14:cNvContentPartPr/>
                <p14:nvPr/>
              </p14:nvContentPartPr>
              <p14:xfrm>
                <a:off x="1171530" y="3056370"/>
                <a:ext cx="2604240" cy="4395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6E00B68-5949-4DF2-B3D4-6D650715E1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62530" y="3047370"/>
                  <a:ext cx="26218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71A804B-70E3-42EE-90B5-6206AD1E87FF}"/>
                    </a:ext>
                  </a:extLst>
                </p14:cNvPr>
                <p14:cNvContentPartPr/>
                <p14:nvPr/>
              </p14:nvContentPartPr>
              <p14:xfrm>
                <a:off x="3742290" y="2978970"/>
                <a:ext cx="121680" cy="11700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71A804B-70E3-42EE-90B5-6206AD1E87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33650" y="2969970"/>
                  <a:ext cx="1393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738B7D12-7DEC-43BD-8129-5BAA1138798C}"/>
                    </a:ext>
                  </a:extLst>
                </p14:cNvPr>
                <p14:cNvContentPartPr/>
                <p14:nvPr/>
              </p14:nvContentPartPr>
              <p14:xfrm>
                <a:off x="1722330" y="2652810"/>
                <a:ext cx="2059200" cy="352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738B7D12-7DEC-43BD-8129-5BAA113879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13690" y="2643810"/>
                  <a:ext cx="2076840" cy="37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066BF16D-BDA8-4C6B-90EF-ED6B0DA2335E}"/>
                  </a:ext>
                </a:extLst>
              </p14:cNvPr>
              <p14:cNvContentPartPr/>
              <p14:nvPr/>
            </p14:nvContentPartPr>
            <p14:xfrm>
              <a:off x="7890210" y="3295770"/>
              <a:ext cx="101520" cy="6012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066BF16D-BDA8-4C6B-90EF-ED6B0DA233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81210" y="3287130"/>
                <a:ext cx="1191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그룹 30">
            <a:extLst>
              <a:ext uri="{FF2B5EF4-FFF2-40B4-BE49-F238E27FC236}">
                <a16:creationId xmlns:a16="http://schemas.microsoft.com/office/drawing/2014/main" id="{271A501D-56AB-41E1-A9C2-D540707909F6}"/>
              </a:ext>
            </a:extLst>
          </p:cNvPr>
          <p:cNvGrpSpPr/>
          <p:nvPr/>
        </p:nvGrpSpPr>
        <p:grpSpPr>
          <a:xfrm>
            <a:off x="7854930" y="3362010"/>
            <a:ext cx="136800" cy="239760"/>
            <a:chOff x="7854930" y="3362010"/>
            <a:chExt cx="13680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8F0A6D6D-B977-4D17-B314-9B81367523D4}"/>
                    </a:ext>
                  </a:extLst>
                </p14:cNvPr>
                <p14:cNvContentPartPr/>
                <p14:nvPr/>
              </p14:nvContentPartPr>
              <p14:xfrm>
                <a:off x="7866450" y="3362010"/>
                <a:ext cx="125280" cy="1065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8F0A6D6D-B977-4D17-B314-9B81367523D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57450" y="3353010"/>
                  <a:ext cx="1429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D2CD60A-5BEF-4BBE-AA60-FCDB0F7697C9}"/>
                    </a:ext>
                  </a:extLst>
                </p14:cNvPr>
                <p14:cNvContentPartPr/>
                <p14:nvPr/>
              </p14:nvContentPartPr>
              <p14:xfrm>
                <a:off x="7934130" y="3466770"/>
                <a:ext cx="360" cy="21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D2CD60A-5BEF-4BBE-AA60-FCDB0F7697C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925130" y="3457770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6E5AE53-54A8-4052-BFDE-7384B6559408}"/>
                    </a:ext>
                  </a:extLst>
                </p14:cNvPr>
                <p14:cNvContentPartPr/>
                <p14:nvPr/>
              </p14:nvContentPartPr>
              <p14:xfrm>
                <a:off x="7854930" y="3475770"/>
                <a:ext cx="117360" cy="1260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6E5AE53-54A8-4052-BFDE-7384B65594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46290" y="3467130"/>
                  <a:ext cx="1350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994D2C9-375F-4F08-BD1E-7042C355359A}"/>
              </a:ext>
            </a:extLst>
          </p:cNvPr>
          <p:cNvGrpSpPr/>
          <p:nvPr/>
        </p:nvGrpSpPr>
        <p:grpSpPr>
          <a:xfrm>
            <a:off x="7835850" y="3571170"/>
            <a:ext cx="91440" cy="137880"/>
            <a:chOff x="7835850" y="3571170"/>
            <a:chExt cx="9144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021D92D-D43D-44AD-9763-CB3E9407B16F}"/>
                    </a:ext>
                  </a:extLst>
                </p14:cNvPr>
                <p14:cNvContentPartPr/>
                <p14:nvPr/>
              </p14:nvContentPartPr>
              <p14:xfrm>
                <a:off x="7835850" y="3571530"/>
                <a:ext cx="86400" cy="13752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021D92D-D43D-44AD-9763-CB3E9407B1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26850" y="3562530"/>
                  <a:ext cx="104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001F43B-D1CB-43FC-92FC-8481C58BF2D9}"/>
                    </a:ext>
                  </a:extLst>
                </p14:cNvPr>
                <p14:cNvContentPartPr/>
                <p14:nvPr/>
              </p14:nvContentPartPr>
              <p14:xfrm>
                <a:off x="7903530" y="3571170"/>
                <a:ext cx="23760" cy="198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001F43B-D1CB-43FC-92FC-8481C58BF2D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894530" y="3562530"/>
                  <a:ext cx="4140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8108E7F5-7797-4357-B409-1315824C564F}"/>
                  </a:ext>
                </a:extLst>
              </p14:cNvPr>
              <p14:cNvContentPartPr/>
              <p14:nvPr/>
            </p14:nvContentPartPr>
            <p14:xfrm>
              <a:off x="7752690" y="3666930"/>
              <a:ext cx="124560" cy="2818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8108E7F5-7797-4357-B409-1315824C5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44050" y="3657930"/>
                <a:ext cx="142200" cy="2995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제목 4">
            <a:extLst>
              <a:ext uri="{FF2B5EF4-FFF2-40B4-BE49-F238E27FC236}">
                <a16:creationId xmlns:a16="http://schemas.microsoft.com/office/drawing/2014/main" id="{EC03A0F5-EE96-4D64-863C-F29FBD048DFA}"/>
              </a:ext>
            </a:extLst>
          </p:cNvPr>
          <p:cNvSpPr txBox="1">
            <a:spLocks/>
          </p:cNvSpPr>
          <p:nvPr/>
        </p:nvSpPr>
        <p:spPr>
          <a:xfrm>
            <a:off x="2135160" y="584176"/>
            <a:ext cx="4873680" cy="50405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400" dirty="0"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Learning rate</a:t>
            </a:r>
            <a:endParaRPr lang="ko-KR" altLang="en-US" sz="2400" dirty="0"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2543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9-2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Backpropagation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4766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440FB63-E9F7-4C51-89EB-D094790A1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40FC1-283B-BA42-510B-E4F7F9CA3D37}"/>
                  </a:ext>
                </a:extLst>
              </p:cNvPr>
              <p:cNvSpPr txBox="1"/>
              <p:nvPr/>
            </p:nvSpPr>
            <p:spPr>
              <a:xfrm>
                <a:off x="683568" y="3789040"/>
                <a:ext cx="4232249" cy="27471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Gradient descent</a:t>
                </a:r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Derivative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Chain rule : f = 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wx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ko-KR" dirty="0"/>
                  <a:t>+ b,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g = </a:t>
                </a:r>
                <a:r>
                  <a:rPr lang="en-US" altLang="ko-KR" dirty="0" err="1">
                    <a:solidFill>
                      <a:srgbClr val="00B050"/>
                    </a:solidFill>
                  </a:rPr>
                  <a:t>wx</a:t>
                </a:r>
                <a:r>
                  <a:rPr lang="en-US" altLang="ko-KR" dirty="0"/>
                  <a:t>, f = </a:t>
                </a:r>
                <a:r>
                  <a:rPr lang="en-US" altLang="ko-KR" dirty="0">
                    <a:solidFill>
                      <a:srgbClr val="00B050"/>
                    </a:solidFill>
                  </a:rPr>
                  <a:t>g</a:t>
                </a:r>
                <a:r>
                  <a:rPr lang="en-US" altLang="ko-KR" dirty="0"/>
                  <a:t> + 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40FC1-283B-BA42-510B-E4F7F9CA3D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789040"/>
                <a:ext cx="4232249" cy="2747162"/>
              </a:xfrm>
              <a:prstGeom prst="rect">
                <a:avLst/>
              </a:prstGeom>
              <a:blipFill>
                <a:blip r:embed="rId3"/>
                <a:stretch>
                  <a:fillRect l="-865" t="-1333" r="-4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C98AEB4-58C0-D6E6-3436-EE78841B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32" y="1077957"/>
            <a:ext cx="6706536" cy="19910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0515AB-1973-5FE7-E2A6-EEA697D88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781" y="3068960"/>
            <a:ext cx="3839111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46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19817-A216-A70D-A17A-35E971AB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712B97-73B3-2281-CFCB-AE700C1A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4056AE-B31A-94EC-BB61-D6EA9413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32" y="1790471"/>
            <a:ext cx="670653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55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19817-A216-A70D-A17A-35E971AB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712B97-73B3-2281-CFCB-AE700C1A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ADF798DE-3E5A-7C24-9948-159F6D6EE742}"/>
                  </a:ext>
                </a:extLst>
              </p14:cNvPr>
              <p14:cNvContentPartPr/>
              <p14:nvPr/>
            </p14:nvContentPartPr>
            <p14:xfrm>
              <a:off x="4762260" y="4095900"/>
              <a:ext cx="360" cy="36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ADF798DE-3E5A-7C24-9948-159F6D6EE7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3260" y="40869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A7923BD-FE11-AB90-C1D9-C8BF4CE3C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10" y="1709497"/>
            <a:ext cx="7192379" cy="343900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49C9A5A-8480-B8B7-7474-BE95B2FD7E2C}"/>
              </a:ext>
            </a:extLst>
          </p:cNvPr>
          <p:cNvGrpSpPr/>
          <p:nvPr/>
        </p:nvGrpSpPr>
        <p:grpSpPr>
          <a:xfrm>
            <a:off x="6400620" y="2353140"/>
            <a:ext cx="224280" cy="218160"/>
            <a:chOff x="6400620" y="2353140"/>
            <a:chExt cx="224280" cy="21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FF1E2BE5-2851-D7AD-2B0D-E0390A59852E}"/>
                    </a:ext>
                  </a:extLst>
                </p14:cNvPr>
                <p14:cNvContentPartPr/>
                <p14:nvPr/>
              </p14:nvContentPartPr>
              <p14:xfrm>
                <a:off x="6430140" y="2353140"/>
                <a:ext cx="94320" cy="2181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FF1E2BE5-2851-D7AD-2B0D-E0390A5985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21500" y="2344140"/>
                  <a:ext cx="11196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075BBEF-B2C3-6D9D-B95A-EAF6ED5A2020}"/>
                    </a:ext>
                  </a:extLst>
                </p14:cNvPr>
                <p14:cNvContentPartPr/>
                <p14:nvPr/>
              </p14:nvContentPartPr>
              <p14:xfrm>
                <a:off x="6400620" y="2447820"/>
                <a:ext cx="129600" cy="100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075BBEF-B2C3-6D9D-B95A-EAF6ED5A20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391620" y="2438820"/>
                  <a:ext cx="147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7AC379-FE1A-F3F0-9C12-78D74EA9687A}"/>
                    </a:ext>
                  </a:extLst>
                </p14:cNvPr>
                <p14:cNvContentPartPr/>
                <p14:nvPr/>
              </p14:nvContentPartPr>
              <p14:xfrm>
                <a:off x="6591060" y="2466900"/>
                <a:ext cx="33840" cy="3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7AC379-FE1A-F3F0-9C12-78D74EA968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82060" y="2457900"/>
                  <a:ext cx="514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26A9265E-D626-070F-ECAE-3D2230737462}"/>
                  </a:ext>
                </a:extLst>
              </p14:cNvPr>
              <p14:cNvContentPartPr/>
              <p14:nvPr/>
            </p14:nvContentPartPr>
            <p14:xfrm>
              <a:off x="6584780" y="2537420"/>
              <a:ext cx="86040" cy="936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26A9265E-D626-070F-ECAE-3D22307374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75780" y="2528420"/>
                <a:ext cx="10368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C0532F21-351F-A870-09C6-FBAC7190237B}"/>
                  </a:ext>
                </a:extLst>
              </p14:cNvPr>
              <p14:cNvContentPartPr/>
              <p14:nvPr/>
            </p14:nvContentPartPr>
            <p14:xfrm>
              <a:off x="6748220" y="2451020"/>
              <a:ext cx="169200" cy="12960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C0532F21-351F-A870-09C6-FBAC7190237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739580" y="2442020"/>
                <a:ext cx="18684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그룹 28">
            <a:extLst>
              <a:ext uri="{FF2B5EF4-FFF2-40B4-BE49-F238E27FC236}">
                <a16:creationId xmlns:a16="http://schemas.microsoft.com/office/drawing/2014/main" id="{329928C7-E27D-BB4F-69E9-85EC8790AB8D}"/>
              </a:ext>
            </a:extLst>
          </p:cNvPr>
          <p:cNvGrpSpPr/>
          <p:nvPr/>
        </p:nvGrpSpPr>
        <p:grpSpPr>
          <a:xfrm>
            <a:off x="6962700" y="2295540"/>
            <a:ext cx="308880" cy="296640"/>
            <a:chOff x="6962700" y="2295540"/>
            <a:chExt cx="3088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FA5D6FE-7B89-1A7B-9BC0-D5C581172274}"/>
                    </a:ext>
                  </a:extLst>
                </p14:cNvPr>
                <p14:cNvContentPartPr/>
                <p14:nvPr/>
              </p14:nvContentPartPr>
              <p14:xfrm>
                <a:off x="6962700" y="2494980"/>
                <a:ext cx="142560" cy="1008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FA5D6FE-7B89-1A7B-9BC0-D5C58117227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953700" y="2486340"/>
                  <a:ext cx="1602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5423A8C-2E2D-9B89-1456-07E7216A157F}"/>
                    </a:ext>
                  </a:extLst>
                </p14:cNvPr>
                <p14:cNvContentPartPr/>
                <p14:nvPr/>
              </p14:nvContentPartPr>
              <p14:xfrm>
                <a:off x="7029300" y="2409660"/>
                <a:ext cx="360" cy="16164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5423A8C-2E2D-9B89-1456-07E7216A157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020300" y="2400660"/>
                  <a:ext cx="18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62C4AD0-E41A-442D-BA44-8CF515882BF7}"/>
                    </a:ext>
                  </a:extLst>
                </p14:cNvPr>
                <p14:cNvContentPartPr/>
                <p14:nvPr/>
              </p14:nvContentPartPr>
              <p14:xfrm>
                <a:off x="7153140" y="2295540"/>
                <a:ext cx="19440" cy="2725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62C4AD0-E41A-442D-BA44-8CF515882B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144140" y="2286540"/>
                  <a:ext cx="370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A3FCCB2-1511-B754-EF0B-69AAC9D86EC2}"/>
                    </a:ext>
                  </a:extLst>
                </p14:cNvPr>
                <p14:cNvContentPartPr/>
                <p14:nvPr/>
              </p14:nvContentPartPr>
              <p14:xfrm>
                <a:off x="7154220" y="2493540"/>
                <a:ext cx="117360" cy="98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A3FCCB2-1511-B754-EF0B-69AAC9D86EC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145580" y="2484900"/>
                  <a:ext cx="1350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FF70898-A124-2BF3-3CDF-F20AC73E1D27}"/>
              </a:ext>
            </a:extLst>
          </p:cNvPr>
          <p:cNvGrpSpPr/>
          <p:nvPr/>
        </p:nvGrpSpPr>
        <p:grpSpPr>
          <a:xfrm>
            <a:off x="2863980" y="1752660"/>
            <a:ext cx="871920" cy="248760"/>
            <a:chOff x="2863980" y="1752660"/>
            <a:chExt cx="871920" cy="248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536C5A0-D252-7049-1062-94AA7385915D}"/>
                    </a:ext>
                  </a:extLst>
                </p14:cNvPr>
                <p14:cNvContentPartPr/>
                <p14:nvPr/>
              </p14:nvContentPartPr>
              <p14:xfrm>
                <a:off x="2863980" y="1755180"/>
                <a:ext cx="117360" cy="9540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536C5A0-D252-7049-1062-94AA7385915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54980" y="1746540"/>
                  <a:ext cx="1350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10005110-DAFA-C400-F2A9-AEFD84464BD4}"/>
                    </a:ext>
                  </a:extLst>
                </p14:cNvPr>
                <p14:cNvContentPartPr/>
                <p14:nvPr/>
              </p14:nvContentPartPr>
              <p14:xfrm>
                <a:off x="2887740" y="1771740"/>
                <a:ext cx="134280" cy="229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10005110-DAFA-C400-F2A9-AEFD84464BD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878740" y="1762740"/>
                  <a:ext cx="151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7B78243-A420-DB17-A379-84BA92067888}"/>
                    </a:ext>
                  </a:extLst>
                </p14:cNvPr>
                <p14:cNvContentPartPr/>
                <p14:nvPr/>
              </p14:nvContentPartPr>
              <p14:xfrm>
                <a:off x="3067020" y="1809540"/>
                <a:ext cx="104400" cy="194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7B78243-A420-DB17-A379-84BA920678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058020" y="1800540"/>
                  <a:ext cx="1220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D4E00AD-24FE-670A-AC3F-BA1B657388C7}"/>
                    </a:ext>
                  </a:extLst>
                </p14:cNvPr>
                <p14:cNvContentPartPr/>
                <p14:nvPr/>
              </p14:nvContentPartPr>
              <p14:xfrm>
                <a:off x="3114540" y="1847700"/>
                <a:ext cx="94320" cy="36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D4E00AD-24FE-670A-AC3F-BA1B657388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05540" y="1838700"/>
                  <a:ext cx="111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86F9136-6443-5A97-3EE7-E5119FC63566}"/>
                    </a:ext>
                  </a:extLst>
                </p14:cNvPr>
                <p14:cNvContentPartPr/>
                <p14:nvPr/>
              </p14:nvContentPartPr>
              <p14:xfrm>
                <a:off x="2874780" y="1902060"/>
                <a:ext cx="214200" cy="986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86F9136-6443-5A97-3EE7-E5119FC6356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66140" y="1893060"/>
                  <a:ext cx="2318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622916C-83E7-2A62-EE01-6213F2CC1AF9}"/>
                    </a:ext>
                  </a:extLst>
                </p14:cNvPr>
                <p14:cNvContentPartPr/>
                <p14:nvPr/>
              </p14:nvContentPartPr>
              <p14:xfrm>
                <a:off x="3266460" y="1771740"/>
                <a:ext cx="61920" cy="846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622916C-83E7-2A62-EE01-6213F2CC1AF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7820" y="1762740"/>
                  <a:ext cx="79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6F5B8170-4860-65F8-0453-EC8316C5DC5C}"/>
                    </a:ext>
                  </a:extLst>
                </p14:cNvPr>
                <p14:cNvContentPartPr/>
                <p14:nvPr/>
              </p14:nvContentPartPr>
              <p14:xfrm>
                <a:off x="3321900" y="1790100"/>
                <a:ext cx="102600" cy="6912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6F5B8170-4860-65F8-0453-EC8316C5DC5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312900" y="1781460"/>
                  <a:ext cx="120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68D2A98-1762-5D83-6AD0-4A305C2E418F}"/>
                    </a:ext>
                  </a:extLst>
                </p14:cNvPr>
                <p14:cNvContentPartPr/>
                <p14:nvPr/>
              </p14:nvContentPartPr>
              <p14:xfrm>
                <a:off x="3505140" y="1818900"/>
                <a:ext cx="360" cy="97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68D2A98-1762-5D83-6AD0-4A305C2E41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496140" y="1810260"/>
                  <a:ext cx="18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57B0061-A4E7-E44D-4660-07C5C805620F}"/>
                    </a:ext>
                  </a:extLst>
                </p14:cNvPr>
                <p14:cNvContentPartPr/>
                <p14:nvPr/>
              </p14:nvContentPartPr>
              <p14:xfrm>
                <a:off x="3598380" y="1752660"/>
                <a:ext cx="137520" cy="21564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57B0061-A4E7-E44D-4660-07C5C805620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589740" y="1743660"/>
                  <a:ext cx="155160" cy="23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44" name="잉크 43">
                <a:extLst>
                  <a:ext uri="{FF2B5EF4-FFF2-40B4-BE49-F238E27FC236}">
                    <a16:creationId xmlns:a16="http://schemas.microsoft.com/office/drawing/2014/main" id="{A2CFCA01-E592-C65D-655B-DA5AB174C578}"/>
                  </a:ext>
                </a:extLst>
              </p14:cNvPr>
              <p14:cNvContentPartPr/>
              <p14:nvPr/>
            </p14:nvContentPartPr>
            <p14:xfrm>
              <a:off x="5054240" y="5384340"/>
              <a:ext cx="360" cy="360"/>
            </p14:xfrm>
          </p:contentPart>
        </mc:Choice>
        <mc:Fallback>
          <p:pic>
            <p:nvPicPr>
              <p:cNvPr id="44" name="잉크 43">
                <a:extLst>
                  <a:ext uri="{FF2B5EF4-FFF2-40B4-BE49-F238E27FC236}">
                    <a16:creationId xmlns:a16="http://schemas.microsoft.com/office/drawing/2014/main" id="{A2CFCA01-E592-C65D-655B-DA5AB174C5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45240" y="537570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894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19817-A216-A70D-A17A-35E971AB3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C712B97-73B3-2281-CFCB-AE700C1A9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19D6A-CE01-A151-BEBC-B2AA988B6BFF}"/>
                  </a:ext>
                </a:extLst>
              </p:cNvPr>
              <p:cNvSpPr txBox="1"/>
              <p:nvPr/>
            </p:nvSpPr>
            <p:spPr>
              <a:xfrm>
                <a:off x="3462614" y="1652340"/>
                <a:ext cx="2218771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ko-KR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ko-KR" altLang="en-US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2400" i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ko-KR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ko-KR" altLang="en-US" sz="2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sz="2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BB19D6A-CE01-A151-BEBC-B2AA988B6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614" y="1652340"/>
                <a:ext cx="2218771" cy="7000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2A0AB8CC-98BD-BE1D-2116-1E041D331303}"/>
                  </a:ext>
                </a:extLst>
              </p14:cNvPr>
              <p14:cNvContentPartPr/>
              <p14:nvPr/>
            </p14:nvContentPartPr>
            <p14:xfrm>
              <a:off x="4165400" y="4457700"/>
              <a:ext cx="360" cy="36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2A0AB8CC-98BD-BE1D-2116-1E041D3313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6400" y="444870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62" name="그림 61">
            <a:extLst>
              <a:ext uri="{FF2B5EF4-FFF2-40B4-BE49-F238E27FC236}">
                <a16:creationId xmlns:a16="http://schemas.microsoft.com/office/drawing/2014/main" id="{24E67904-AF32-6FE0-A320-8C53634E5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077" y="3563257"/>
            <a:ext cx="6299843" cy="18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0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B9589E0-10FF-16B4-C2C1-2B2B6368A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704" y="764704"/>
            <a:ext cx="5836201" cy="4176464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221257-E55A-D2A2-645F-F13E53B5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6E76F-7383-E2F3-FF18-F31C436F8BA9}"/>
              </a:ext>
            </a:extLst>
          </p:cNvPr>
          <p:cNvSpPr txBox="1"/>
          <p:nvPr/>
        </p:nvSpPr>
        <p:spPr>
          <a:xfrm>
            <a:off x="2289868" y="5229200"/>
            <a:ext cx="456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Bacl</a:t>
            </a:r>
            <a:r>
              <a:rPr lang="en-US" altLang="ko-KR" dirty="0"/>
              <a:t> propagation in </a:t>
            </a:r>
            <a:r>
              <a:rPr lang="en-US" altLang="ko-KR" dirty="0" err="1"/>
              <a:t>Tensorflow</a:t>
            </a:r>
            <a:r>
              <a:rPr lang="en-US" altLang="ko-KR" dirty="0"/>
              <a:t> : </a:t>
            </a:r>
            <a:r>
              <a:rPr lang="en-US" altLang="ko-KR" dirty="0" err="1"/>
              <a:t>TensorBoard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7753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281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Lab 9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1026" name="Picture 2" descr="Colaboratory에 오신 것을 환영합니다 - Colaboratory">
            <a:hlinkClick r:id="rId3"/>
            <a:extLst>
              <a:ext uri="{FF2B5EF4-FFF2-40B4-BE49-F238E27FC236}">
                <a16:creationId xmlns:a16="http://schemas.microsoft.com/office/drawing/2014/main" id="{2411DE99-6B62-4D0E-A836-619A7E0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61" y="3356992"/>
            <a:ext cx="1490278" cy="14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965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10-1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 err="1">
                <a:cs typeface="Times New Roman" panose="02020603050405020304" pitchFamily="18" charset="0"/>
              </a:rPr>
              <a:t>ReLU</a:t>
            </a:r>
            <a:r>
              <a:rPr lang="en-US" altLang="ko-KR" sz="3600" dirty="0">
                <a:cs typeface="Times New Roman" panose="02020603050405020304" pitchFamily="18" charset="0"/>
              </a:rPr>
              <a:t>: Better non-linearity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27458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8BA23CE-AE66-D7C9-267D-9223CCFC0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338" y="1346848"/>
            <a:ext cx="5319323" cy="2633064"/>
          </a:xfrm>
          <a:prstGeom prst="rect">
            <a:avLst/>
          </a:prstGeom>
          <a:noFill/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512F43-110F-B78F-1DF6-E1C05AEAD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5000"/>
              </a:lnSpc>
            </a:pPr>
            <a:r>
              <a:rPr lang="en-US" altLang="ko-KR" sz="1400" dirty="0"/>
              <a:t>W1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tf.random_uniform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2,2</a:t>
            </a:r>
            <a:r>
              <a:rPr lang="en-US" altLang="ko-KR" sz="1400" dirty="0"/>
              <a:t>], </a:t>
            </a:r>
            <a:r>
              <a:rPr lang="en-US" altLang="ko-KR" sz="1400" dirty="0">
                <a:solidFill>
                  <a:srgbClr val="0070C0"/>
                </a:solidFill>
              </a:rPr>
              <a:t>-1.0, 1.0</a:t>
            </a:r>
            <a:r>
              <a:rPr lang="en-US" altLang="ko-KR" sz="1400" dirty="0"/>
              <a:t>))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W2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tf.random_uniform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2,1</a:t>
            </a:r>
            <a:r>
              <a:rPr lang="en-US" altLang="ko-KR" sz="1400" dirty="0"/>
              <a:t>], </a:t>
            </a:r>
            <a:r>
              <a:rPr lang="en-US" altLang="ko-KR" sz="1400" dirty="0">
                <a:solidFill>
                  <a:srgbClr val="0070C0"/>
                </a:solidFill>
              </a:rPr>
              <a:t>-1.0, 1.0</a:t>
            </a:r>
            <a:r>
              <a:rPr lang="en-US" altLang="ko-KR" sz="1400" dirty="0"/>
              <a:t>))</a:t>
            </a:r>
          </a:p>
          <a:p>
            <a:pPr>
              <a:lnSpc>
                <a:spcPct val="75000"/>
              </a:lnSpc>
            </a:pPr>
            <a:endParaRPr lang="en-US" altLang="ko-KR" sz="1400" dirty="0"/>
          </a:p>
          <a:p>
            <a:pPr>
              <a:lnSpc>
                <a:spcPct val="75000"/>
              </a:lnSpc>
            </a:pPr>
            <a:r>
              <a:rPr lang="en-US" altLang="ko-KR" sz="1400" dirty="0"/>
              <a:t>b1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tf.zeros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2</a:t>
            </a:r>
            <a:r>
              <a:rPr lang="en-US" altLang="ko-KR" sz="1400" dirty="0"/>
              <a:t>]), </a:t>
            </a:r>
            <a:r>
              <a:rPr lang="en-US" altLang="ko-KR" sz="1400" dirty="0">
                <a:solidFill>
                  <a:srgbClr val="7030A0"/>
                </a:solidFill>
              </a:rPr>
              <a:t>name</a:t>
            </a:r>
            <a:r>
              <a:rPr lang="en-US" altLang="ko-KR" sz="1400" dirty="0"/>
              <a:t>=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“Bias1”</a:t>
            </a:r>
            <a:r>
              <a:rPr lang="en-US" altLang="ko-KR" sz="1400" dirty="0"/>
              <a:t>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b2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tf.zeros</a:t>
            </a:r>
            <a:r>
              <a:rPr lang="en-US" altLang="ko-KR" sz="1400" dirty="0"/>
              <a:t>([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en-US" altLang="ko-KR" sz="1400" dirty="0"/>
              <a:t>]), </a:t>
            </a:r>
            <a:r>
              <a:rPr lang="en-US" altLang="ko-KR" sz="1400" dirty="0">
                <a:solidFill>
                  <a:srgbClr val="7030A0"/>
                </a:solidFill>
              </a:rPr>
              <a:t>name</a:t>
            </a:r>
            <a:r>
              <a:rPr lang="en-US" altLang="ko-KR" sz="1400" dirty="0"/>
              <a:t>=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“Bias2”</a:t>
            </a:r>
            <a:r>
              <a:rPr lang="en-US" altLang="ko-KR" sz="1400" dirty="0"/>
              <a:t>)</a:t>
            </a:r>
          </a:p>
          <a:p>
            <a:pPr>
              <a:lnSpc>
                <a:spcPct val="75000"/>
              </a:lnSpc>
            </a:pPr>
            <a:endParaRPr lang="en-US" altLang="ko-KR" sz="1400" dirty="0"/>
          </a:p>
          <a:p>
            <a:pPr>
              <a:lnSpc>
                <a:spcPct val="75000"/>
              </a:lnSpc>
            </a:pPr>
            <a:r>
              <a:rPr lang="en-US" altLang="ko-KR" sz="1400" dirty="0"/>
              <a:t>L2 = </a:t>
            </a:r>
            <a:r>
              <a:rPr lang="en-US" altLang="ko-KR" sz="1400" dirty="0" err="1"/>
              <a:t>tf.sigmoid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tf.matmul</a:t>
            </a:r>
            <a:r>
              <a:rPr lang="en-US" altLang="ko-KR" sz="1400" dirty="0"/>
              <a:t>(X, W1) + b1)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Hypothesis = </a:t>
            </a:r>
            <a:r>
              <a:rPr lang="en-US" altLang="ko-KR" sz="1400" dirty="0" err="1"/>
              <a:t>tf.sigmoid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tf.matmul</a:t>
            </a:r>
            <a:r>
              <a:rPr lang="en-US" altLang="ko-KR" sz="1400" dirty="0"/>
              <a:t>(L2, W2) + b2)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809EE02-62E5-8BE8-260B-FE47E4C6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for XOR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347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5512F43-110F-B78F-1DF6-E1C05AEAD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40" y="3429485"/>
            <a:ext cx="8208912" cy="237626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ko-KR" sz="1400" dirty="0"/>
              <a:t>W1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tf.random_uniform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2,5</a:t>
            </a:r>
            <a:r>
              <a:rPr lang="en-US" altLang="ko-KR" sz="1400" dirty="0"/>
              <a:t>], </a:t>
            </a:r>
            <a:r>
              <a:rPr lang="en-US" altLang="ko-KR" sz="1400" dirty="0">
                <a:solidFill>
                  <a:srgbClr val="0070C0"/>
                </a:solidFill>
              </a:rPr>
              <a:t>-1.0, 1.0</a:t>
            </a:r>
            <a:r>
              <a:rPr lang="en-US" altLang="ko-KR" sz="1400" dirty="0"/>
              <a:t>))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W2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tf.random_uniform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5,4</a:t>
            </a:r>
            <a:r>
              <a:rPr lang="en-US" altLang="ko-KR" sz="1400" dirty="0"/>
              <a:t>], </a:t>
            </a:r>
            <a:r>
              <a:rPr lang="en-US" altLang="ko-KR" sz="1400" dirty="0">
                <a:solidFill>
                  <a:srgbClr val="0070C0"/>
                </a:solidFill>
              </a:rPr>
              <a:t>-1.0, 1.0</a:t>
            </a:r>
            <a:r>
              <a:rPr lang="en-US" altLang="ko-KR" sz="1400" dirty="0"/>
              <a:t>))</a:t>
            </a:r>
          </a:p>
          <a:p>
            <a:r>
              <a:rPr lang="en-US" altLang="ko-KR" sz="1400" dirty="0"/>
              <a:t>W3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tf.random_uniform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4,1</a:t>
            </a:r>
            <a:r>
              <a:rPr lang="en-US" altLang="ko-KR" sz="1400" dirty="0"/>
              <a:t>], </a:t>
            </a:r>
            <a:r>
              <a:rPr lang="en-US" altLang="ko-KR" sz="1400" dirty="0">
                <a:solidFill>
                  <a:srgbClr val="0070C0"/>
                </a:solidFill>
              </a:rPr>
              <a:t>-1.0, 1.0</a:t>
            </a:r>
            <a:r>
              <a:rPr lang="en-US" altLang="ko-KR" sz="1400" dirty="0"/>
              <a:t>))</a:t>
            </a:r>
          </a:p>
          <a:p>
            <a:pPr>
              <a:lnSpc>
                <a:spcPct val="75000"/>
              </a:lnSpc>
            </a:pPr>
            <a:endParaRPr lang="en-US" altLang="ko-KR" sz="1400" dirty="0"/>
          </a:p>
          <a:p>
            <a:pPr>
              <a:lnSpc>
                <a:spcPct val="75000"/>
              </a:lnSpc>
            </a:pPr>
            <a:endParaRPr lang="en-US" altLang="ko-KR" sz="1400" dirty="0"/>
          </a:p>
          <a:p>
            <a:pPr>
              <a:lnSpc>
                <a:spcPct val="75000"/>
              </a:lnSpc>
            </a:pPr>
            <a:r>
              <a:rPr lang="en-US" altLang="ko-KR" sz="1400" dirty="0"/>
              <a:t>b1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tf.zeros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5</a:t>
            </a:r>
            <a:r>
              <a:rPr lang="en-US" altLang="ko-KR" sz="1400" dirty="0"/>
              <a:t>]), </a:t>
            </a:r>
            <a:r>
              <a:rPr lang="en-US" altLang="ko-KR" sz="1400" dirty="0">
                <a:solidFill>
                  <a:srgbClr val="7030A0"/>
                </a:solidFill>
              </a:rPr>
              <a:t>name</a:t>
            </a:r>
            <a:r>
              <a:rPr lang="en-US" altLang="ko-KR" sz="1400" dirty="0"/>
              <a:t>=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“Bias1”</a:t>
            </a:r>
            <a:r>
              <a:rPr lang="en-US" altLang="ko-KR" sz="1400" dirty="0"/>
              <a:t>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b2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tf.zeros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4</a:t>
            </a:r>
            <a:r>
              <a:rPr lang="en-US" altLang="ko-KR" sz="1400" dirty="0"/>
              <a:t>]), </a:t>
            </a:r>
            <a:r>
              <a:rPr lang="en-US" altLang="ko-KR" sz="1400" dirty="0">
                <a:solidFill>
                  <a:srgbClr val="7030A0"/>
                </a:solidFill>
              </a:rPr>
              <a:t>name</a:t>
            </a:r>
            <a:r>
              <a:rPr lang="en-US" altLang="ko-KR" sz="1400" dirty="0"/>
              <a:t>=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“Bias2”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b3 = </a:t>
            </a:r>
            <a:r>
              <a:rPr lang="en-US" altLang="ko-KR" sz="1400" dirty="0" err="1"/>
              <a:t>tf.Variable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tf.zeros</a:t>
            </a:r>
            <a:r>
              <a:rPr lang="en-US" altLang="ko-KR" sz="1400" dirty="0"/>
              <a:t>([</a:t>
            </a:r>
            <a:r>
              <a:rPr lang="en-US" altLang="ko-KR" sz="1400" dirty="0">
                <a:solidFill>
                  <a:srgbClr val="0070C0"/>
                </a:solidFill>
              </a:rPr>
              <a:t>1</a:t>
            </a:r>
            <a:r>
              <a:rPr lang="en-US" altLang="ko-KR" sz="1400" dirty="0"/>
              <a:t>]), </a:t>
            </a:r>
            <a:r>
              <a:rPr lang="en-US" altLang="ko-KR" sz="1400" dirty="0">
                <a:solidFill>
                  <a:srgbClr val="7030A0"/>
                </a:solidFill>
              </a:rPr>
              <a:t>name</a:t>
            </a:r>
            <a:r>
              <a:rPr lang="en-US" altLang="ko-KR" sz="1400" dirty="0"/>
              <a:t>=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</a:rPr>
              <a:t>“Bias3”</a:t>
            </a:r>
            <a:r>
              <a:rPr lang="en-US" altLang="ko-KR" sz="1400" dirty="0"/>
              <a:t>)</a:t>
            </a:r>
          </a:p>
          <a:p>
            <a:pPr>
              <a:lnSpc>
                <a:spcPct val="75000"/>
              </a:lnSpc>
            </a:pPr>
            <a:endParaRPr lang="en-US" altLang="ko-KR" sz="1400" dirty="0"/>
          </a:p>
          <a:p>
            <a:pPr>
              <a:lnSpc>
                <a:spcPct val="75000"/>
              </a:lnSpc>
            </a:pPr>
            <a:r>
              <a:rPr lang="en-US" altLang="ko-KR" sz="1400" dirty="0"/>
              <a:t>L2 = </a:t>
            </a:r>
            <a:r>
              <a:rPr lang="en-US" altLang="ko-KR" sz="1400" dirty="0" err="1"/>
              <a:t>tf.sigmoid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tf.matmul</a:t>
            </a:r>
            <a:r>
              <a:rPr lang="en-US" altLang="ko-KR" sz="1400" dirty="0"/>
              <a:t>(X, W1) + b1)</a:t>
            </a:r>
          </a:p>
          <a:p>
            <a:r>
              <a:rPr lang="en-US" altLang="ko-KR" sz="1400" dirty="0"/>
              <a:t>L3 = </a:t>
            </a:r>
            <a:r>
              <a:rPr lang="en-US" altLang="ko-KR" sz="1400" dirty="0" err="1"/>
              <a:t>tf.sigmoid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tf.matmul</a:t>
            </a:r>
            <a:r>
              <a:rPr lang="en-US" altLang="ko-KR" sz="1400" dirty="0"/>
              <a:t>(L2, W1) + b2)</a:t>
            </a:r>
          </a:p>
          <a:p>
            <a:pPr>
              <a:lnSpc>
                <a:spcPct val="75000"/>
              </a:lnSpc>
            </a:pPr>
            <a:r>
              <a:rPr lang="en-US" altLang="ko-KR" sz="1400" dirty="0"/>
              <a:t>Hypothesis = </a:t>
            </a:r>
            <a:r>
              <a:rPr lang="en-US" altLang="ko-KR" sz="1400" dirty="0" err="1"/>
              <a:t>tf.sigmoid</a:t>
            </a:r>
            <a:r>
              <a:rPr lang="en-US" altLang="ko-KR" sz="1400" dirty="0"/>
              <a:t>(</a:t>
            </a:r>
            <a:r>
              <a:rPr lang="en-US" altLang="ko-KR" sz="1400" dirty="0" err="1"/>
              <a:t>tf.matmul</a:t>
            </a:r>
            <a:r>
              <a:rPr lang="en-US" altLang="ko-KR" sz="1400" dirty="0"/>
              <a:t>(L3, W3) + b3)</a:t>
            </a:r>
            <a:endParaRPr lang="ko-KR" altLang="en-US" sz="14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49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C809EE02-62E5-8BE8-260B-FE47E4C69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NN for XOR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잉크 1">
                <a:extLst>
                  <a:ext uri="{FF2B5EF4-FFF2-40B4-BE49-F238E27FC236}">
                    <a16:creationId xmlns:a16="http://schemas.microsoft.com/office/drawing/2014/main" id="{7F959F96-8FC5-8020-C77D-791AB299D25A}"/>
                  </a:ext>
                </a:extLst>
              </p14:cNvPr>
              <p14:cNvContentPartPr/>
              <p14:nvPr/>
            </p14:nvContentPartPr>
            <p14:xfrm>
              <a:off x="1676000" y="1763460"/>
              <a:ext cx="1018800" cy="827640"/>
            </p14:xfrm>
          </p:contentPart>
        </mc:Choice>
        <mc:Fallback>
          <p:pic>
            <p:nvPicPr>
              <p:cNvPr id="2" name="잉크 1">
                <a:extLst>
                  <a:ext uri="{FF2B5EF4-FFF2-40B4-BE49-F238E27FC236}">
                    <a16:creationId xmlns:a16="http://schemas.microsoft.com/office/drawing/2014/main" id="{7F959F96-8FC5-8020-C77D-791AB299D2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7000" y="1754460"/>
                <a:ext cx="1036440" cy="84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107A0EF9-8352-3E88-E6AD-D6DB84BF386D}"/>
                  </a:ext>
                </a:extLst>
              </p14:cNvPr>
              <p14:cNvContentPartPr/>
              <p14:nvPr/>
            </p14:nvContentPartPr>
            <p14:xfrm>
              <a:off x="3900052" y="1643580"/>
              <a:ext cx="1054108" cy="94752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107A0EF9-8352-3E88-E6AD-D6DB84BF386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91415" y="1634940"/>
                <a:ext cx="1071742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BAD3CF95-DDC2-00FF-6FE7-6945C62914B5}"/>
                  </a:ext>
                </a:extLst>
              </p14:cNvPr>
              <p14:cNvContentPartPr/>
              <p14:nvPr/>
            </p14:nvContentPartPr>
            <p14:xfrm>
              <a:off x="6294980" y="1648860"/>
              <a:ext cx="574920" cy="94752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BAD3CF95-DDC2-00FF-6FE7-6945C62914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85980" y="1640220"/>
                <a:ext cx="59256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EDDFCB5C-798F-0320-1D65-E7A120E82AAD}"/>
                  </a:ext>
                </a:extLst>
              </p14:cNvPr>
              <p14:cNvContentPartPr/>
              <p14:nvPr/>
            </p14:nvContentPartPr>
            <p14:xfrm>
              <a:off x="2692280" y="1891620"/>
              <a:ext cx="1281600" cy="1332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EDDFCB5C-798F-0320-1D65-E7A120E82A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83280" y="1882980"/>
                <a:ext cx="1299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96123D67-AD9D-0297-D6A0-3F6043620CE3}"/>
                  </a:ext>
                </a:extLst>
              </p14:cNvPr>
              <p14:cNvContentPartPr/>
              <p14:nvPr/>
            </p14:nvContentPartPr>
            <p14:xfrm>
              <a:off x="2675264" y="2081800"/>
              <a:ext cx="1224522" cy="1332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96123D67-AD9D-0297-D6A0-3F6043620C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66263" y="2072800"/>
                <a:ext cx="1242164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4004416B-8B41-6F9F-E0E5-7750EC5D3286}"/>
                  </a:ext>
                </a:extLst>
              </p14:cNvPr>
              <p14:cNvContentPartPr/>
              <p14:nvPr/>
            </p14:nvContentPartPr>
            <p14:xfrm>
              <a:off x="2636932" y="2234200"/>
              <a:ext cx="1281600" cy="1332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4004416B-8B41-6F9F-E0E5-7750EC5D32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28292" y="2225560"/>
                <a:ext cx="1299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BF400E46-FBCF-48D2-D1A9-AEA6CF982913}"/>
                  </a:ext>
                </a:extLst>
              </p14:cNvPr>
              <p14:cNvContentPartPr/>
              <p14:nvPr/>
            </p14:nvContentPartPr>
            <p14:xfrm>
              <a:off x="2618452" y="2399920"/>
              <a:ext cx="1281600" cy="1332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BF400E46-FBCF-48D2-D1A9-AEA6CF9829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09812" y="2391280"/>
                <a:ext cx="12992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526930F-578D-BA3B-8CBC-E163A8765FC6}"/>
                  </a:ext>
                </a:extLst>
              </p14:cNvPr>
              <p14:cNvContentPartPr/>
              <p14:nvPr/>
            </p14:nvContentPartPr>
            <p14:xfrm>
              <a:off x="1142840" y="1892340"/>
              <a:ext cx="532440" cy="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526930F-578D-BA3B-8CBC-E163A8765FC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34200" y="1883340"/>
                <a:ext cx="550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9F9D832C-E880-01B5-B605-51F418169811}"/>
                  </a:ext>
                </a:extLst>
              </p14:cNvPr>
              <p14:cNvContentPartPr/>
              <p14:nvPr/>
            </p14:nvContentPartPr>
            <p14:xfrm>
              <a:off x="1257320" y="2387700"/>
              <a:ext cx="440640" cy="14040"/>
            </p14:xfrm>
          </p:contentPart>
        </mc:Choice>
        <mc:Fallback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9F9D832C-E880-01B5-B605-51F4181698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48320" y="2378700"/>
                <a:ext cx="458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D2056582-E97C-A7C6-C735-EE152ADB3390}"/>
                  </a:ext>
                </a:extLst>
              </p14:cNvPr>
              <p14:cNvContentPartPr/>
              <p14:nvPr/>
            </p14:nvContentPartPr>
            <p14:xfrm>
              <a:off x="4863800" y="1816020"/>
              <a:ext cx="1431180" cy="360"/>
            </p14:xfrm>
          </p:contentPart>
        </mc:Choice>
        <mc:Fallback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D2056582-E97C-A7C6-C735-EE152ADB33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55161" y="1807020"/>
                <a:ext cx="1448818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96055A36-1E4F-307E-EB8E-4582CB18A0FD}"/>
                  </a:ext>
                </a:extLst>
              </p14:cNvPr>
              <p14:cNvContentPartPr/>
              <p14:nvPr/>
            </p14:nvContentPartPr>
            <p14:xfrm>
              <a:off x="4915700" y="2030587"/>
              <a:ext cx="1387440" cy="36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96055A36-1E4F-307E-EB8E-4582CB18A0F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07060" y="2021587"/>
                <a:ext cx="1405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E5CA37C7-4B3A-4726-EADE-31D95C5017EA}"/>
                  </a:ext>
                </a:extLst>
              </p14:cNvPr>
              <p14:cNvContentPartPr/>
              <p14:nvPr/>
            </p14:nvContentPartPr>
            <p14:xfrm>
              <a:off x="4907540" y="2246160"/>
              <a:ext cx="1387440" cy="36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E5CA37C7-4B3A-4726-EADE-31D95C5017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98900" y="2237160"/>
                <a:ext cx="1405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73566E6-A72E-F6F7-8BCA-9FC153CAB4D2}"/>
                  </a:ext>
                </a:extLst>
              </p14:cNvPr>
              <p14:cNvContentPartPr/>
              <p14:nvPr/>
            </p14:nvContentPartPr>
            <p14:xfrm>
              <a:off x="4933480" y="2414714"/>
              <a:ext cx="1387440" cy="36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73566E6-A72E-F6F7-8BCA-9FC153CAB4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24840" y="2405714"/>
                <a:ext cx="140508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תיבת טקסט 67">
            <a:extLst>
              <a:ext uri="{FF2B5EF4-FFF2-40B4-BE49-F238E27FC236}">
                <a16:creationId xmlns:a16="http://schemas.microsoft.com/office/drawing/2014/main" id="{5997914B-5EC3-478D-AEFD-41A542F20339}"/>
              </a:ext>
            </a:extLst>
          </p:cNvPr>
          <p:cNvSpPr txBox="1"/>
          <p:nvPr/>
        </p:nvSpPr>
        <p:spPr>
          <a:xfrm>
            <a:off x="707386" y="1576772"/>
            <a:ext cx="434734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</a:rPr>
              <a:t>x</a:t>
            </a:r>
            <a:r>
              <a:rPr lang="en-US" altLang="ko-KR" sz="2400" baseline="-25000" dirty="0">
                <a:solidFill>
                  <a:srgbClr val="000000"/>
                </a:solidFill>
              </a:rPr>
              <a:t>1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  <p:sp>
        <p:nvSpPr>
          <p:cNvPr id="51" name="תיבת טקסט 67">
            <a:extLst>
              <a:ext uri="{FF2B5EF4-FFF2-40B4-BE49-F238E27FC236}">
                <a16:creationId xmlns:a16="http://schemas.microsoft.com/office/drawing/2014/main" id="{38274118-D042-9457-C872-739B04A885F1}"/>
              </a:ext>
            </a:extLst>
          </p:cNvPr>
          <p:cNvSpPr txBox="1"/>
          <p:nvPr/>
        </p:nvSpPr>
        <p:spPr>
          <a:xfrm>
            <a:off x="692285" y="2104035"/>
            <a:ext cx="434735" cy="461665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400" dirty="0">
                <a:solidFill>
                  <a:srgbClr val="000000"/>
                </a:solidFill>
              </a:rPr>
              <a:t>x</a:t>
            </a:r>
            <a:r>
              <a:rPr lang="en-US" altLang="ko-KR" sz="2400" baseline="-25000" dirty="0">
                <a:solidFill>
                  <a:srgbClr val="000000"/>
                </a:solidFill>
              </a:rPr>
              <a:t>2</a:t>
            </a:r>
            <a:endParaRPr lang="ko-KR" altLang="en-US" sz="2400" dirty="0">
              <a:solidFill>
                <a:srgbClr val="000000"/>
              </a:solidFill>
            </a:endParaRPr>
          </a:p>
        </p:txBody>
      </p:sp>
      <p:sp>
        <p:nvSpPr>
          <p:cNvPr id="52" name="תיבת טקסט 67">
            <a:extLst>
              <a:ext uri="{FF2B5EF4-FFF2-40B4-BE49-F238E27FC236}">
                <a16:creationId xmlns:a16="http://schemas.microsoft.com/office/drawing/2014/main" id="{7ACAB4FC-CF90-4906-FEDC-FF817130A6A2}"/>
              </a:ext>
            </a:extLst>
          </p:cNvPr>
          <p:cNvSpPr txBox="1"/>
          <p:nvPr/>
        </p:nvSpPr>
        <p:spPr>
          <a:xfrm>
            <a:off x="1679495" y="1281256"/>
            <a:ext cx="1011816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W</a:t>
            </a:r>
            <a:r>
              <a:rPr lang="en-US" altLang="ko-KR" sz="2000" baseline="-25000" dirty="0">
                <a:solidFill>
                  <a:srgbClr val="000000"/>
                </a:solidFill>
              </a:rPr>
              <a:t>1</a:t>
            </a:r>
            <a:r>
              <a:rPr lang="en-US" altLang="ko-KR" sz="2000" dirty="0">
                <a:solidFill>
                  <a:srgbClr val="000000"/>
                </a:solidFill>
              </a:rPr>
              <a:t>[2,5]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53" name="תיבת טקסט 67">
            <a:extLst>
              <a:ext uri="{FF2B5EF4-FFF2-40B4-BE49-F238E27FC236}">
                <a16:creationId xmlns:a16="http://schemas.microsoft.com/office/drawing/2014/main" id="{3A4AA996-FD08-516A-1995-7F81031CC0D2}"/>
              </a:ext>
            </a:extLst>
          </p:cNvPr>
          <p:cNvSpPr txBox="1"/>
          <p:nvPr/>
        </p:nvSpPr>
        <p:spPr>
          <a:xfrm>
            <a:off x="3895725" y="1218766"/>
            <a:ext cx="1011815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W</a:t>
            </a:r>
            <a:r>
              <a:rPr lang="en-US" altLang="ko-KR" sz="2000" baseline="-25000" dirty="0">
                <a:solidFill>
                  <a:srgbClr val="000000"/>
                </a:solidFill>
              </a:rPr>
              <a:t>2</a:t>
            </a:r>
            <a:r>
              <a:rPr lang="en-US" altLang="ko-KR" sz="2000" dirty="0">
                <a:solidFill>
                  <a:srgbClr val="000000"/>
                </a:solidFill>
              </a:rPr>
              <a:t>[5,4]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  <p:sp>
        <p:nvSpPr>
          <p:cNvPr id="54" name="תיבת טקסט 67">
            <a:extLst>
              <a:ext uri="{FF2B5EF4-FFF2-40B4-BE49-F238E27FC236}">
                <a16:creationId xmlns:a16="http://schemas.microsoft.com/office/drawing/2014/main" id="{83B2CFB2-520F-03D3-25A4-8FEA2AB6F90C}"/>
              </a:ext>
            </a:extLst>
          </p:cNvPr>
          <p:cNvSpPr txBox="1"/>
          <p:nvPr/>
        </p:nvSpPr>
        <p:spPr>
          <a:xfrm>
            <a:off x="6081533" y="1218147"/>
            <a:ext cx="1001813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000000"/>
                </a:solidFill>
              </a:rPr>
              <a:t>W</a:t>
            </a:r>
            <a:r>
              <a:rPr lang="en-US" altLang="ko-KR" sz="2000" baseline="-25000" dirty="0">
                <a:solidFill>
                  <a:srgbClr val="000000"/>
                </a:solidFill>
              </a:rPr>
              <a:t>3</a:t>
            </a:r>
            <a:r>
              <a:rPr lang="en-US" altLang="ko-KR" sz="2000" dirty="0">
                <a:solidFill>
                  <a:srgbClr val="000000"/>
                </a:solidFill>
              </a:rPr>
              <a:t>[4,1]</a:t>
            </a:r>
            <a:endParaRPr lang="ko-KR" altLang="en-US" sz="2000" dirty="0">
              <a:solidFill>
                <a:srgbClr val="000000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60753A1-07BA-D8B9-FEF0-3D111FC30AAF}"/>
              </a:ext>
            </a:extLst>
          </p:cNvPr>
          <p:cNvGrpSpPr/>
          <p:nvPr/>
        </p:nvGrpSpPr>
        <p:grpSpPr>
          <a:xfrm>
            <a:off x="6844880" y="2087460"/>
            <a:ext cx="508320" cy="8280"/>
            <a:chOff x="6844880" y="2087460"/>
            <a:chExt cx="508320" cy="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5773C47-CCC0-C99E-44BA-B9E39F79161B}"/>
                    </a:ext>
                  </a:extLst>
                </p14:cNvPr>
                <p14:cNvContentPartPr/>
                <p14:nvPr/>
              </p14:nvContentPartPr>
              <p14:xfrm>
                <a:off x="6844880" y="2095380"/>
                <a:ext cx="360" cy="3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5773C47-CCC0-C99E-44BA-B9E39F79161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836240" y="2086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A501C79-A920-E9BE-6743-2A801F17A0AA}"/>
                    </a:ext>
                  </a:extLst>
                </p14:cNvPr>
                <p14:cNvContentPartPr/>
                <p14:nvPr/>
              </p14:nvContentPartPr>
              <p14:xfrm>
                <a:off x="6844880" y="2087460"/>
                <a:ext cx="508320" cy="792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A501C79-A920-E9BE-6743-2A801F17A0A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836240" y="2078820"/>
                  <a:ext cx="525960" cy="25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תיבת טקסט 67">
                <a:extLst>
                  <a:ext uri="{FF2B5EF4-FFF2-40B4-BE49-F238E27FC236}">
                    <a16:creationId xmlns:a16="http://schemas.microsoft.com/office/drawing/2014/main" id="{C21E09C2-A491-18D5-547B-B0B5FA868D05}"/>
                  </a:ext>
                </a:extLst>
              </p:cNvPr>
              <p:cNvSpPr txBox="1"/>
              <p:nvPr/>
            </p:nvSpPr>
            <p:spPr>
              <a:xfrm>
                <a:off x="7357048" y="1865117"/>
                <a:ext cx="397416" cy="400110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20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20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59" name="תיבת טקסט 67">
                <a:extLst>
                  <a:ext uri="{FF2B5EF4-FFF2-40B4-BE49-F238E27FC236}">
                    <a16:creationId xmlns:a16="http://schemas.microsoft.com/office/drawing/2014/main" id="{C21E09C2-A491-18D5-547B-B0B5FA868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7048" y="1865117"/>
                <a:ext cx="397416" cy="400110"/>
              </a:xfrm>
              <a:prstGeom prst="rect">
                <a:avLst/>
              </a:prstGeom>
              <a:blipFill>
                <a:blip r:embed="rId29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5ABD0F60-095F-32AE-A249-0D86687BCADC}"/>
                  </a:ext>
                </a:extLst>
              </p14:cNvPr>
              <p14:cNvContentPartPr/>
              <p14:nvPr/>
            </p14:nvContentPartPr>
            <p14:xfrm>
              <a:off x="3860480" y="2717100"/>
              <a:ext cx="1138680" cy="173880"/>
            </p14:xfrm>
          </p:contentPart>
        </mc:Choice>
        <mc:Fallback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5ABD0F60-095F-32AE-A249-0D86687BCAD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51840" y="2708100"/>
                <a:ext cx="11563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F8FC9E85-BA01-A670-9267-42450DDE021C}"/>
                  </a:ext>
                </a:extLst>
              </p14:cNvPr>
              <p14:cNvContentPartPr/>
              <p14:nvPr/>
            </p14:nvContentPartPr>
            <p14:xfrm>
              <a:off x="1613000" y="2692260"/>
              <a:ext cx="1056600" cy="24228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F8FC9E85-BA01-A670-9267-42450DDE021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4000" y="2683620"/>
                <a:ext cx="107424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0E6BD0F9-6258-F411-AC6E-211229C61A12}"/>
                  </a:ext>
                </a:extLst>
              </p14:cNvPr>
              <p14:cNvContentPartPr/>
              <p14:nvPr/>
            </p14:nvContentPartPr>
            <p14:xfrm>
              <a:off x="6044960" y="2730420"/>
              <a:ext cx="945360" cy="150480"/>
            </p14:xfrm>
          </p:contentPart>
        </mc:Choice>
        <mc:Fallback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0E6BD0F9-6258-F411-AC6E-211229C61A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35960" y="2721420"/>
                <a:ext cx="963000" cy="16812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תיבת טקסט 67">
            <a:extLst>
              <a:ext uri="{FF2B5EF4-FFF2-40B4-BE49-F238E27FC236}">
                <a16:creationId xmlns:a16="http://schemas.microsoft.com/office/drawing/2014/main" id="{6FA9720B-9991-FE30-30F2-EB8711DD79CF}"/>
              </a:ext>
            </a:extLst>
          </p:cNvPr>
          <p:cNvSpPr txBox="1"/>
          <p:nvPr/>
        </p:nvSpPr>
        <p:spPr>
          <a:xfrm>
            <a:off x="1521542" y="2986902"/>
            <a:ext cx="1314206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Input layer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64" name="תיבת טקסט 67">
            <a:extLst>
              <a:ext uri="{FF2B5EF4-FFF2-40B4-BE49-F238E27FC236}">
                <a16:creationId xmlns:a16="http://schemas.microsoft.com/office/drawing/2014/main" id="{95898D8D-8CD6-02CB-8E4E-95D041C50493}"/>
              </a:ext>
            </a:extLst>
          </p:cNvPr>
          <p:cNvSpPr txBox="1"/>
          <p:nvPr/>
        </p:nvSpPr>
        <p:spPr>
          <a:xfrm>
            <a:off x="3751828" y="2972827"/>
            <a:ext cx="1531510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Hidden layer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65" name="תיבת טקסט 67">
            <a:extLst>
              <a:ext uri="{FF2B5EF4-FFF2-40B4-BE49-F238E27FC236}">
                <a16:creationId xmlns:a16="http://schemas.microsoft.com/office/drawing/2014/main" id="{1FD10DF2-933E-A9FC-DAFC-0338B71EFF2C}"/>
              </a:ext>
            </a:extLst>
          </p:cNvPr>
          <p:cNvSpPr txBox="1"/>
          <p:nvPr/>
        </p:nvSpPr>
        <p:spPr>
          <a:xfrm>
            <a:off x="5903657" y="2911726"/>
            <a:ext cx="1493037" cy="40011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</a:rPr>
              <a:t>Output layer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713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D19A9DA-85F3-4899-B91C-1DC375C112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5B411D5-50B3-4D34-8D28-0B82FCA1D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695624"/>
            <a:ext cx="8208912" cy="504056"/>
          </a:xfrm>
        </p:spPr>
        <p:txBody>
          <a:bodyPr/>
          <a:lstStyle/>
          <a:p>
            <a:pPr algn="ctr"/>
            <a:r>
              <a:rPr lang="en-US" altLang="ko-KR" dirty="0"/>
              <a:t>Try several learning rates</a:t>
            </a:r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F87075-FC35-48DE-A7E4-F8087DBDC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132857"/>
            <a:ext cx="8208912" cy="3384375"/>
          </a:xfrm>
        </p:spPr>
        <p:txBody>
          <a:bodyPr anchor="ctr"/>
          <a:lstStyle/>
          <a:p>
            <a:r>
              <a:rPr lang="en-US" altLang="ko-KR" dirty="0"/>
              <a:t>Observe the cost function</a:t>
            </a:r>
          </a:p>
          <a:p>
            <a:endParaRPr lang="en-US" altLang="ko-KR" dirty="0"/>
          </a:p>
          <a:p>
            <a:r>
              <a:rPr lang="en-US" altLang="ko-KR" dirty="0"/>
              <a:t>Check it goes down in a reasonable rate</a:t>
            </a:r>
          </a:p>
          <a:p>
            <a:endParaRPr lang="en-US" altLang="ko-KR" dirty="0"/>
          </a:p>
          <a:p>
            <a:r>
              <a:rPr lang="en-US" altLang="ko-KR" dirty="0"/>
              <a:t>0.01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8650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4C51ED0-5E71-A1AD-A06E-DA1D40B28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91360"/>
            <a:ext cx="8208912" cy="3488787"/>
          </a:xfrm>
          <a:prstGeom prst="rect">
            <a:avLst/>
          </a:prstGeo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2D1AC5-BFE9-D780-00EA-0D43BD1D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FC33155-4BCF-11D2-9F81-2A08BD5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9 hidden layers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44355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32D1AC5-BFE9-D780-00EA-0D43BD1D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51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FC33155-4BCF-11D2-9F81-2A08BD57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9 hidden layers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519E83-BB73-13E8-9271-99142BEC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31" y="1988840"/>
            <a:ext cx="873733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07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AD39E3D-5AA4-2F74-B1BF-471BE31D8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36" y="2243538"/>
            <a:ext cx="3719827" cy="2497384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962E39-FB05-ECBB-8B1B-08DC8C87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FF6968E-2A73-38D8-EA5D-DC029F40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Poor results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5A7A720-DB79-E49F-D633-210027CB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04" y="1748260"/>
            <a:ext cx="4131868" cy="34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29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31ACB1-711B-0C1C-20C0-2F18E3B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Vanishing gradient</a:t>
            </a:r>
            <a:endParaRPr lang="ko-KR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A177DFE-D5D9-DA79-94BF-8C76756FF55E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69"/>
          <a:stretch/>
        </p:blipFill>
        <p:spPr bwMode="auto">
          <a:xfrm>
            <a:off x="1547664" y="1124744"/>
            <a:ext cx="6872403" cy="219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BE75878-BA9B-E3A6-427E-2D9581197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999546"/>
            <a:ext cx="7192379" cy="34390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6050AE9B-EC9B-568B-173A-D2E6D39868E0}"/>
                  </a:ext>
                </a:extLst>
              </p14:cNvPr>
              <p14:cNvContentPartPr/>
              <p14:nvPr/>
            </p14:nvContentPartPr>
            <p14:xfrm>
              <a:off x="1292600" y="5281740"/>
              <a:ext cx="397440" cy="34740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6050AE9B-EC9B-568B-173A-D2E6D39868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3960" y="5273100"/>
                <a:ext cx="4150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EB3BFE09-C527-1222-6931-28E13CD9B563}"/>
                  </a:ext>
                </a:extLst>
              </p14:cNvPr>
              <p14:cNvContentPartPr/>
              <p14:nvPr/>
            </p14:nvContentPartPr>
            <p14:xfrm>
              <a:off x="2639360" y="3820500"/>
              <a:ext cx="461160" cy="5248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EB3BFE09-C527-1222-6931-28E13CD9B5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30720" y="3811500"/>
                <a:ext cx="478800" cy="54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600F988B-810C-B927-27DB-4BCE96CC41C7}"/>
              </a:ext>
            </a:extLst>
          </p:cNvPr>
          <p:cNvGrpSpPr/>
          <p:nvPr/>
        </p:nvGrpSpPr>
        <p:grpSpPr>
          <a:xfrm>
            <a:off x="3177120" y="3908940"/>
            <a:ext cx="407520" cy="252360"/>
            <a:chOff x="3177120" y="3908940"/>
            <a:chExt cx="407520" cy="25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0063A6F-A451-CC70-585E-DACD60114624}"/>
                    </a:ext>
                  </a:extLst>
                </p14:cNvPr>
                <p14:cNvContentPartPr/>
                <p14:nvPr/>
              </p14:nvContentPartPr>
              <p14:xfrm>
                <a:off x="3177120" y="4046100"/>
                <a:ext cx="12312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0063A6F-A451-CC70-585E-DACD601146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68480" y="4037100"/>
                  <a:ext cx="140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CBD7D92B-0229-6427-B0A2-E752DA61A553}"/>
                    </a:ext>
                  </a:extLst>
                </p14:cNvPr>
                <p14:cNvContentPartPr/>
                <p14:nvPr/>
              </p14:nvContentPartPr>
              <p14:xfrm>
                <a:off x="3177120" y="3954660"/>
                <a:ext cx="121320" cy="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CBD7D92B-0229-6427-B0A2-E752DA61A55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68480" y="3945660"/>
                  <a:ext cx="138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3EE148F1-A0C7-1613-C0DC-2E2DD32B7076}"/>
                    </a:ext>
                  </a:extLst>
                </p14:cNvPr>
                <p14:cNvContentPartPr/>
                <p14:nvPr/>
              </p14:nvContentPartPr>
              <p14:xfrm>
                <a:off x="3320760" y="3908940"/>
                <a:ext cx="263880" cy="25236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3EE148F1-A0C7-1613-C0DC-2E2DD32B707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1760" y="3899940"/>
                  <a:ext cx="281520" cy="270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9C1B9459-DD8F-DCBA-D2CE-A3F76D811A40}"/>
                  </a:ext>
                </a:extLst>
              </p14:cNvPr>
              <p14:cNvContentPartPr/>
              <p14:nvPr/>
            </p14:nvContentPartPr>
            <p14:xfrm>
              <a:off x="1338960" y="4983900"/>
              <a:ext cx="85320" cy="15336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9C1B9459-DD8F-DCBA-D2CE-A3F76D811A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29960" y="4975260"/>
                <a:ext cx="102960" cy="17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D80B27BF-9F96-E709-AEFF-93C1853E9E3A}"/>
              </a:ext>
            </a:extLst>
          </p:cNvPr>
          <p:cNvGrpSpPr/>
          <p:nvPr/>
        </p:nvGrpSpPr>
        <p:grpSpPr>
          <a:xfrm>
            <a:off x="1470000" y="5006220"/>
            <a:ext cx="191520" cy="113400"/>
            <a:chOff x="1470000" y="5006220"/>
            <a:chExt cx="191520" cy="113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04F83F3-2E09-9FC0-DB0B-8389C2C01741}"/>
                    </a:ext>
                  </a:extLst>
                </p14:cNvPr>
                <p14:cNvContentPartPr/>
                <p14:nvPr/>
              </p14:nvContentPartPr>
              <p14:xfrm>
                <a:off x="1470000" y="5010180"/>
                <a:ext cx="118800" cy="799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04F83F3-2E09-9FC0-DB0B-8389C2C0174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61360" y="5001540"/>
                  <a:ext cx="13644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1B09078-B5AD-FBE6-15F2-5A5079A1694C}"/>
                    </a:ext>
                  </a:extLst>
                </p14:cNvPr>
                <p14:cNvContentPartPr/>
                <p14:nvPr/>
              </p14:nvContentPartPr>
              <p14:xfrm>
                <a:off x="1653240" y="5006220"/>
                <a:ext cx="8280" cy="1134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1B09078-B5AD-FBE6-15F2-5A5079A1694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644600" y="4997220"/>
                  <a:ext cx="25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4FC4108-6090-DA55-A5CE-C73F8F7D66E9}"/>
              </a:ext>
            </a:extLst>
          </p:cNvPr>
          <p:cNvGrpSpPr/>
          <p:nvPr/>
        </p:nvGrpSpPr>
        <p:grpSpPr>
          <a:xfrm>
            <a:off x="561840" y="3295635"/>
            <a:ext cx="762480" cy="205560"/>
            <a:chOff x="561840" y="3295635"/>
            <a:chExt cx="762480" cy="20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F0BA3B21-B708-D258-8BE8-A4AA27E1DB42}"/>
                    </a:ext>
                  </a:extLst>
                </p14:cNvPr>
                <p14:cNvContentPartPr/>
                <p14:nvPr/>
              </p14:nvContentPartPr>
              <p14:xfrm>
                <a:off x="1055760" y="3390315"/>
                <a:ext cx="268560" cy="46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F0BA3B21-B708-D258-8BE8-A4AA27E1DB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46760" y="3381315"/>
                  <a:ext cx="28620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6011A095-7235-00FA-C7E5-AD92EE4AA144}"/>
                    </a:ext>
                  </a:extLst>
                </p14:cNvPr>
                <p14:cNvContentPartPr/>
                <p14:nvPr/>
              </p14:nvContentPartPr>
              <p14:xfrm>
                <a:off x="999960" y="3295635"/>
                <a:ext cx="107640" cy="2055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6011A095-7235-00FA-C7E5-AD92EE4AA1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1320" y="3286635"/>
                  <a:ext cx="1252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EA51123-E414-1DFF-DD1B-CD5F9F1ED64C}"/>
                    </a:ext>
                  </a:extLst>
                </p14:cNvPr>
                <p14:cNvContentPartPr/>
                <p14:nvPr/>
              </p14:nvContentPartPr>
              <p14:xfrm>
                <a:off x="828600" y="3324075"/>
                <a:ext cx="360" cy="118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EA51123-E414-1DFF-DD1B-CD5F9F1ED6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9600" y="3315075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FF8BB9C-872D-EFBC-8E64-A70BD5CEFF40}"/>
                    </a:ext>
                  </a:extLst>
                </p14:cNvPr>
                <p14:cNvContentPartPr/>
                <p14:nvPr/>
              </p14:nvContentPartPr>
              <p14:xfrm>
                <a:off x="710160" y="3381315"/>
                <a:ext cx="14040" cy="925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FF8BB9C-872D-EFBC-8E64-A70BD5CEFF4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1160" y="3372315"/>
                  <a:ext cx="316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D4D500C-B60D-8D3A-AE97-43533693BEB5}"/>
                    </a:ext>
                  </a:extLst>
                </p14:cNvPr>
                <p14:cNvContentPartPr/>
                <p14:nvPr/>
              </p14:nvContentPartPr>
              <p14:xfrm>
                <a:off x="561840" y="3400395"/>
                <a:ext cx="360" cy="792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D4D500C-B60D-8D3A-AE97-43533693BEB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2840" y="3391395"/>
                  <a:ext cx="18000" cy="96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547BEB6-7D26-060E-E57B-754F980344E8}"/>
              </a:ext>
            </a:extLst>
          </p:cNvPr>
          <p:cNvSpPr txBox="1"/>
          <p:nvPr/>
        </p:nvSpPr>
        <p:spPr>
          <a:xfrm>
            <a:off x="3177120" y="5363924"/>
            <a:ext cx="4135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0.01 x 0.01 x 0.03 x ….. =&gt; 0.00000….</a:t>
            </a:r>
            <a:endParaRPr lang="ko-KR" altLang="en-US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BCA2F9-7D34-3BBE-4825-7A6ACB25FCC0}"/>
              </a:ext>
            </a:extLst>
          </p:cNvPr>
          <p:cNvGrpSpPr/>
          <p:nvPr/>
        </p:nvGrpSpPr>
        <p:grpSpPr>
          <a:xfrm>
            <a:off x="520410" y="3510810"/>
            <a:ext cx="1150200" cy="555840"/>
            <a:chOff x="520410" y="3510810"/>
            <a:chExt cx="1150200" cy="55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EAE4ECE-2456-4CE7-8C37-5367066A1667}"/>
                    </a:ext>
                  </a:extLst>
                </p14:cNvPr>
                <p14:cNvContentPartPr/>
                <p14:nvPr/>
              </p14:nvContentPartPr>
              <p14:xfrm>
                <a:off x="1331130" y="3510810"/>
                <a:ext cx="339480" cy="4986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EAE4ECE-2456-4CE7-8C37-5367066A16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22490" y="3502170"/>
                  <a:ext cx="35712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E797EA6-6C55-AB7E-3A0F-0EA52A9B999B}"/>
                    </a:ext>
                  </a:extLst>
                </p14:cNvPr>
                <p14:cNvContentPartPr/>
                <p14:nvPr/>
              </p14:nvContentPartPr>
              <p14:xfrm>
                <a:off x="1263810" y="3955410"/>
                <a:ext cx="146160" cy="14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E797EA6-6C55-AB7E-3A0F-0EA52A9B999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55170" y="3946770"/>
                  <a:ext cx="163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A15606F-11F2-D613-F7EF-F38B5B2C05A2}"/>
                    </a:ext>
                  </a:extLst>
                </p14:cNvPr>
                <p14:cNvContentPartPr/>
                <p14:nvPr/>
              </p14:nvContentPartPr>
              <p14:xfrm>
                <a:off x="1191810" y="3912930"/>
                <a:ext cx="72360" cy="1087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A15606F-11F2-D613-F7EF-F38B5B2C05A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3170" y="3904290"/>
                  <a:ext cx="90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668F79D9-4193-1E41-8080-6E2542BB5050}"/>
                    </a:ext>
                  </a:extLst>
                </p14:cNvPr>
                <p14:cNvContentPartPr/>
                <p14:nvPr/>
              </p14:nvContentPartPr>
              <p14:xfrm>
                <a:off x="1066170" y="3949650"/>
                <a:ext cx="7200" cy="1022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668F79D9-4193-1E41-8080-6E2542BB505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57530" y="3940650"/>
                  <a:ext cx="248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FCCEB71-9B83-C308-C41D-E871FB84A2C9}"/>
                    </a:ext>
                  </a:extLst>
                </p14:cNvPr>
                <p14:cNvContentPartPr/>
                <p14:nvPr/>
              </p14:nvContentPartPr>
              <p14:xfrm>
                <a:off x="1009650" y="3943170"/>
                <a:ext cx="120600" cy="1234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FCCEB71-9B83-C308-C41D-E871FB84A2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00650" y="3934170"/>
                  <a:ext cx="138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9DEC6E8-6C28-FD19-2823-64F297A73CD4}"/>
                    </a:ext>
                  </a:extLst>
                </p14:cNvPr>
                <p14:cNvContentPartPr/>
                <p14:nvPr/>
              </p14:nvContentPartPr>
              <p14:xfrm>
                <a:off x="933330" y="3974850"/>
                <a:ext cx="360" cy="93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9DEC6E8-6C28-FD19-2823-64F297A73CD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24690" y="3965850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1BF5189D-CBF9-74CD-1204-89E7E762480D}"/>
                    </a:ext>
                  </a:extLst>
                </p14:cNvPr>
                <p14:cNvContentPartPr/>
                <p14:nvPr/>
              </p14:nvContentPartPr>
              <p14:xfrm>
                <a:off x="895170" y="3974850"/>
                <a:ext cx="360" cy="36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1BF5189D-CBF9-74CD-1204-89E7E76248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6530" y="3965850"/>
                  <a:ext cx="18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EAB94801-1EBC-B01E-D7AA-0B3BB112D4EF}"/>
                    </a:ext>
                  </a:extLst>
                </p14:cNvPr>
                <p14:cNvContentPartPr/>
                <p14:nvPr/>
              </p14:nvContentPartPr>
              <p14:xfrm>
                <a:off x="831450" y="3967290"/>
                <a:ext cx="7200" cy="374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EAB94801-1EBC-B01E-D7AA-0B3BB112D4E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2450" y="3958290"/>
                  <a:ext cx="24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3CBCEBAB-8315-02F8-3711-A0FDE6B0F790}"/>
                    </a:ext>
                  </a:extLst>
                </p14:cNvPr>
                <p14:cNvContentPartPr/>
                <p14:nvPr/>
              </p14:nvContentPartPr>
              <p14:xfrm>
                <a:off x="704370" y="3924090"/>
                <a:ext cx="51480" cy="1396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3CBCEBAB-8315-02F8-3711-A0FDE6B0F79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5370" y="3915450"/>
                  <a:ext cx="6912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72CA1A1-A7D1-F5A1-5674-476976B934B1}"/>
                    </a:ext>
                  </a:extLst>
                </p14:cNvPr>
                <p14:cNvContentPartPr/>
                <p14:nvPr/>
              </p14:nvContentPartPr>
              <p14:xfrm>
                <a:off x="692130" y="3924090"/>
                <a:ext cx="68400" cy="946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72CA1A1-A7D1-F5A1-5674-476976B934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3130" y="3915450"/>
                  <a:ext cx="8604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6AE6D9B4-FDD5-0013-EEEE-9F79A9AB6BAC}"/>
                    </a:ext>
                  </a:extLst>
                </p14:cNvPr>
                <p14:cNvContentPartPr/>
                <p14:nvPr/>
              </p14:nvContentPartPr>
              <p14:xfrm>
                <a:off x="596730" y="3974850"/>
                <a:ext cx="360" cy="504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6AE6D9B4-FDD5-0013-EEEE-9F79A9AB6B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7730" y="3965850"/>
                  <a:ext cx="180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C5B1139F-0512-2FF5-8378-BA8110438CCB}"/>
                    </a:ext>
                  </a:extLst>
                </p14:cNvPr>
                <p14:cNvContentPartPr/>
                <p14:nvPr/>
              </p14:nvContentPartPr>
              <p14:xfrm>
                <a:off x="556050" y="4000410"/>
                <a:ext cx="2880" cy="212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C5B1139F-0512-2FF5-8378-BA8110438CC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47050" y="3991410"/>
                  <a:ext cx="205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F4FC2511-EF87-5C7A-AD4F-39BF036304AA}"/>
                    </a:ext>
                  </a:extLst>
                </p14:cNvPr>
                <p14:cNvContentPartPr/>
                <p14:nvPr/>
              </p14:nvContentPartPr>
              <p14:xfrm>
                <a:off x="520410" y="4006890"/>
                <a:ext cx="360" cy="176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F4FC2511-EF87-5C7A-AD4F-39BF036304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11770" y="3997890"/>
                  <a:ext cx="18000" cy="3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8775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763436-DFAA-7FC5-17DC-80F7ADE0D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8683" y="1699600"/>
            <a:ext cx="5453034" cy="2808312"/>
          </a:xfrm>
          <a:prstGeom prst="rect">
            <a:avLst/>
          </a:prstGeom>
          <a:noFill/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54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31ACB1-711B-0C1C-20C0-2F18E3B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7C4BE9-D468-8D3C-33D5-7EA81A96406D}"/>
              </a:ext>
            </a:extLst>
          </p:cNvPr>
          <p:cNvSpPr txBox="1"/>
          <p:nvPr/>
        </p:nvSpPr>
        <p:spPr>
          <a:xfrm>
            <a:off x="2542780" y="1263077"/>
            <a:ext cx="4055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We used the wrong type of non-linearity.</a:t>
            </a:r>
          </a:p>
          <a:p>
            <a:r>
              <a:rPr lang="en-US" altLang="ko-KR" dirty="0" err="1"/>
              <a:t>ReLU</a:t>
            </a:r>
            <a:r>
              <a:rPr lang="en-US" altLang="ko-KR" dirty="0"/>
              <a:t> : Rectified Linear Unit</a:t>
            </a:r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97B3599-5E20-7194-0B5D-BB41685FF7FE}"/>
              </a:ext>
            </a:extLst>
          </p:cNvPr>
          <p:cNvGrpSpPr/>
          <p:nvPr/>
        </p:nvGrpSpPr>
        <p:grpSpPr>
          <a:xfrm>
            <a:off x="2514440" y="4673700"/>
            <a:ext cx="1892520" cy="366120"/>
            <a:chOff x="2514440" y="4673700"/>
            <a:chExt cx="1892520" cy="36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3525E84-0B59-9CAB-0AF8-10C601B4A14E}"/>
                    </a:ext>
                  </a:extLst>
                </p14:cNvPr>
                <p14:cNvContentPartPr/>
                <p14:nvPr/>
              </p14:nvContentPartPr>
              <p14:xfrm>
                <a:off x="2566640" y="4757940"/>
                <a:ext cx="138600" cy="2091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3525E84-0B59-9CAB-0AF8-10C601B4A1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58000" y="4748940"/>
                  <a:ext cx="156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5E6FCF2-A0BE-57CB-1EA5-DE0641D4AFBB}"/>
                    </a:ext>
                  </a:extLst>
                </p14:cNvPr>
                <p14:cNvContentPartPr/>
                <p14:nvPr/>
              </p14:nvContentPartPr>
              <p14:xfrm>
                <a:off x="2514440" y="4800420"/>
                <a:ext cx="192600" cy="1645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5E6FCF2-A0BE-57CB-1EA5-DE0641D4AFB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05440" y="4791420"/>
                  <a:ext cx="2102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48754BD-7E7E-5B6B-3F3C-C57A7F76A730}"/>
                    </a:ext>
                  </a:extLst>
                </p14:cNvPr>
                <p14:cNvContentPartPr/>
                <p14:nvPr/>
              </p14:nvContentPartPr>
              <p14:xfrm>
                <a:off x="2870120" y="4838580"/>
                <a:ext cx="463320" cy="3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48754BD-7E7E-5B6B-3F3C-C57A7F76A7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861120" y="4829940"/>
                  <a:ext cx="480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6A2CD6DE-E2C3-E6CA-8B0F-39D9D0AF6663}"/>
                    </a:ext>
                  </a:extLst>
                </p14:cNvPr>
                <p14:cNvContentPartPr/>
                <p14:nvPr/>
              </p14:nvContentPartPr>
              <p14:xfrm>
                <a:off x="3378080" y="4698900"/>
                <a:ext cx="360" cy="3171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6A2CD6DE-E2C3-E6CA-8B0F-39D9D0AF666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69080" y="4690260"/>
                  <a:ext cx="1800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EE1BAAA6-7E33-7E1E-05EB-2F31BDD9E2F8}"/>
                    </a:ext>
                  </a:extLst>
                </p14:cNvPr>
                <p14:cNvContentPartPr/>
                <p14:nvPr/>
              </p14:nvContentPartPr>
              <p14:xfrm>
                <a:off x="3339920" y="4673700"/>
                <a:ext cx="105300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EE1BAAA6-7E33-7E1E-05EB-2F31BDD9E2F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31280" y="4664700"/>
                  <a:ext cx="107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43B2EEA3-B864-0252-E8A9-2784DDD05D6E}"/>
                    </a:ext>
                  </a:extLst>
                </p14:cNvPr>
                <p14:cNvContentPartPr/>
                <p14:nvPr/>
              </p14:nvContentPartPr>
              <p14:xfrm>
                <a:off x="4368080" y="4673700"/>
                <a:ext cx="38880" cy="36612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43B2EEA3-B864-0252-E8A9-2784DDD05D6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359440" y="4664700"/>
                  <a:ext cx="56520" cy="38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3A2E4BC-2AB9-3467-6BDC-F9F59AF4A580}"/>
                  </a:ext>
                </a:extLst>
              </p14:cNvPr>
              <p14:cNvContentPartPr/>
              <p14:nvPr/>
            </p14:nvContentPartPr>
            <p14:xfrm>
              <a:off x="3339920" y="5003820"/>
              <a:ext cx="1058040" cy="28440"/>
            </p14:xfrm>
          </p:contentPart>
        </mc:Choice>
        <mc:Fallback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3A2E4BC-2AB9-3467-6BDC-F9F59AF4A5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31280" y="4994820"/>
                <a:ext cx="1075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2940B64D-8A44-6A9B-FB57-2F3A1B775B7F}"/>
                  </a:ext>
                </a:extLst>
              </p14:cNvPr>
              <p14:cNvContentPartPr/>
              <p14:nvPr/>
            </p14:nvContentPartPr>
            <p14:xfrm>
              <a:off x="4394000" y="4825620"/>
              <a:ext cx="482400" cy="1044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2940B64D-8A44-6A9B-FB57-2F3A1B775B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85360" y="4816980"/>
                <a:ext cx="50004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308E43FF-590D-6B86-A773-9553A2A24190}"/>
                  </a:ext>
                </a:extLst>
              </p14:cNvPr>
              <p14:cNvContentPartPr/>
              <p14:nvPr/>
            </p14:nvContentPartPr>
            <p14:xfrm>
              <a:off x="4875680" y="4531860"/>
              <a:ext cx="688320" cy="573480"/>
            </p14:xfrm>
          </p:contentPart>
        </mc:Choice>
        <mc:Fallback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308E43FF-590D-6B86-A773-9553A2A2419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66680" y="4523220"/>
                <a:ext cx="705960" cy="59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70F37618-9637-11D0-4FAF-4902EF4AC44F}"/>
              </a:ext>
            </a:extLst>
          </p:cNvPr>
          <p:cNvGrpSpPr/>
          <p:nvPr/>
        </p:nvGrpSpPr>
        <p:grpSpPr>
          <a:xfrm>
            <a:off x="5575520" y="4685940"/>
            <a:ext cx="584640" cy="291240"/>
            <a:chOff x="5575520" y="4685940"/>
            <a:chExt cx="584640" cy="29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663E209A-786E-33BD-21D5-87FDDA36E90D}"/>
                    </a:ext>
                  </a:extLst>
                </p14:cNvPr>
                <p14:cNvContentPartPr/>
                <p14:nvPr/>
              </p14:nvContentPartPr>
              <p14:xfrm>
                <a:off x="5575520" y="4774500"/>
                <a:ext cx="273240" cy="2628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663E209A-786E-33BD-21D5-87FDDA36E9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566520" y="4765860"/>
                  <a:ext cx="2908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0BFC2CF7-6C13-4B11-E5D5-550ABCC4B5E2}"/>
                    </a:ext>
                  </a:extLst>
                </p14:cNvPr>
                <p14:cNvContentPartPr/>
                <p14:nvPr/>
              </p14:nvContentPartPr>
              <p14:xfrm>
                <a:off x="5969000" y="4698900"/>
                <a:ext cx="139320" cy="74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0BFC2CF7-6C13-4B11-E5D5-550ABCC4B5E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960000" y="4690260"/>
                  <a:ext cx="15696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025" name="잉크 1024">
                  <a:extLst>
                    <a:ext uri="{FF2B5EF4-FFF2-40B4-BE49-F238E27FC236}">
                      <a16:creationId xmlns:a16="http://schemas.microsoft.com/office/drawing/2014/main" id="{24840D25-BC85-29E1-4CC8-E958FE9C793C}"/>
                    </a:ext>
                  </a:extLst>
                </p14:cNvPr>
                <p14:cNvContentPartPr/>
                <p14:nvPr/>
              </p14:nvContentPartPr>
              <p14:xfrm>
                <a:off x="6051800" y="4685940"/>
                <a:ext cx="108360" cy="81000"/>
              </p14:xfrm>
            </p:contentPart>
          </mc:Choice>
          <mc:Fallback>
            <p:pic>
              <p:nvPicPr>
                <p:cNvPr id="1025" name="잉크 1024">
                  <a:extLst>
                    <a:ext uri="{FF2B5EF4-FFF2-40B4-BE49-F238E27FC236}">
                      <a16:creationId xmlns:a16="http://schemas.microsoft.com/office/drawing/2014/main" id="{24840D25-BC85-29E1-4CC8-E958FE9C793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042800" y="4677300"/>
                  <a:ext cx="12600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026" name="잉크 1025">
                  <a:extLst>
                    <a:ext uri="{FF2B5EF4-FFF2-40B4-BE49-F238E27FC236}">
                      <a16:creationId xmlns:a16="http://schemas.microsoft.com/office/drawing/2014/main" id="{283D9777-12BF-2F83-D05F-F7F7C026052D}"/>
                    </a:ext>
                  </a:extLst>
                </p14:cNvPr>
                <p14:cNvContentPartPr/>
                <p14:nvPr/>
              </p14:nvContentPartPr>
              <p14:xfrm>
                <a:off x="6095720" y="4774860"/>
                <a:ext cx="360" cy="202320"/>
              </p14:xfrm>
            </p:contentPart>
          </mc:Choice>
          <mc:Fallback>
            <p:pic>
              <p:nvPicPr>
                <p:cNvPr id="1026" name="잉크 1025">
                  <a:extLst>
                    <a:ext uri="{FF2B5EF4-FFF2-40B4-BE49-F238E27FC236}">
                      <a16:creationId xmlns:a16="http://schemas.microsoft.com/office/drawing/2014/main" id="{283D9777-12BF-2F83-D05F-F7F7C026052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6720" y="4766220"/>
                  <a:ext cx="1800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27" name="잉크 1026">
                <a:extLst>
                  <a:ext uri="{FF2B5EF4-FFF2-40B4-BE49-F238E27FC236}">
                    <a16:creationId xmlns:a16="http://schemas.microsoft.com/office/drawing/2014/main" id="{511C4F43-903B-59AB-D1AA-2B1E136C29B6}"/>
                  </a:ext>
                </a:extLst>
              </p14:cNvPr>
              <p14:cNvContentPartPr/>
              <p14:nvPr/>
            </p14:nvContentPartPr>
            <p14:xfrm>
              <a:off x="5943440" y="4534020"/>
              <a:ext cx="184680" cy="360"/>
            </p14:xfrm>
          </p:contentPart>
        </mc:Choice>
        <mc:Fallback>
          <p:pic>
            <p:nvPicPr>
              <p:cNvPr id="1027" name="잉크 1026">
                <a:extLst>
                  <a:ext uri="{FF2B5EF4-FFF2-40B4-BE49-F238E27FC236}">
                    <a16:creationId xmlns:a16="http://schemas.microsoft.com/office/drawing/2014/main" id="{511C4F43-903B-59AB-D1AA-2B1E136C29B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34800" y="4525020"/>
                <a:ext cx="2023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40" name="잉크 1039">
                <a:extLst>
                  <a:ext uri="{FF2B5EF4-FFF2-40B4-BE49-F238E27FC236}">
                    <a16:creationId xmlns:a16="http://schemas.microsoft.com/office/drawing/2014/main" id="{EA950018-34B5-83B6-8209-565C8D1E07CE}"/>
                  </a:ext>
                </a:extLst>
              </p14:cNvPr>
              <p14:cNvContentPartPr/>
              <p14:nvPr/>
            </p14:nvContentPartPr>
            <p14:xfrm>
              <a:off x="4952720" y="4532940"/>
              <a:ext cx="644400" cy="331560"/>
            </p14:xfrm>
          </p:contentPart>
        </mc:Choice>
        <mc:Fallback>
          <p:pic>
            <p:nvPicPr>
              <p:cNvPr id="1040" name="잉크 1039">
                <a:extLst>
                  <a:ext uri="{FF2B5EF4-FFF2-40B4-BE49-F238E27FC236}">
                    <a16:creationId xmlns:a16="http://schemas.microsoft.com/office/drawing/2014/main" id="{EA950018-34B5-83B6-8209-565C8D1E07C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44080" y="4524300"/>
                <a:ext cx="66204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41" name="잉크 1040">
                <a:extLst>
                  <a:ext uri="{FF2B5EF4-FFF2-40B4-BE49-F238E27FC236}">
                    <a16:creationId xmlns:a16="http://schemas.microsoft.com/office/drawing/2014/main" id="{BF195F26-BCC1-5DA4-9423-F54094C7F272}"/>
                  </a:ext>
                </a:extLst>
              </p14:cNvPr>
              <p14:cNvContentPartPr/>
              <p14:nvPr/>
            </p14:nvContentPartPr>
            <p14:xfrm>
              <a:off x="4937960" y="3312540"/>
              <a:ext cx="562680" cy="438840"/>
            </p14:xfrm>
          </p:contentPart>
        </mc:Choice>
        <mc:Fallback>
          <p:pic>
            <p:nvPicPr>
              <p:cNvPr id="1041" name="잉크 1040">
                <a:extLst>
                  <a:ext uri="{FF2B5EF4-FFF2-40B4-BE49-F238E27FC236}">
                    <a16:creationId xmlns:a16="http://schemas.microsoft.com/office/drawing/2014/main" id="{BF195F26-BCC1-5DA4-9423-F54094C7F27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28960" y="3303540"/>
                <a:ext cx="5803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43" name="잉크 1042">
                <a:extLst>
                  <a:ext uri="{FF2B5EF4-FFF2-40B4-BE49-F238E27FC236}">
                    <a16:creationId xmlns:a16="http://schemas.microsoft.com/office/drawing/2014/main" id="{506C62A1-2136-34BE-87E7-22557BC03E82}"/>
                  </a:ext>
                </a:extLst>
              </p14:cNvPr>
              <p14:cNvContentPartPr/>
              <p14:nvPr/>
            </p14:nvContentPartPr>
            <p14:xfrm>
              <a:off x="4982240" y="3742740"/>
              <a:ext cx="278280" cy="634680"/>
            </p14:xfrm>
          </p:contentPart>
        </mc:Choice>
        <mc:Fallback>
          <p:pic>
            <p:nvPicPr>
              <p:cNvPr id="1043" name="잉크 1042">
                <a:extLst>
                  <a:ext uri="{FF2B5EF4-FFF2-40B4-BE49-F238E27FC236}">
                    <a16:creationId xmlns:a16="http://schemas.microsoft.com/office/drawing/2014/main" id="{506C62A1-2136-34BE-87E7-22557BC03E8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73600" y="3734100"/>
                <a:ext cx="295920" cy="652320"/>
              </a:xfrm>
              <a:prstGeom prst="rect">
                <a:avLst/>
              </a:prstGeom>
            </p:spPr>
          </p:pic>
        </mc:Fallback>
      </mc:AlternateContent>
      <p:sp>
        <p:nvSpPr>
          <p:cNvPr id="1044" name="TextBox 1043">
            <a:extLst>
              <a:ext uri="{FF2B5EF4-FFF2-40B4-BE49-F238E27FC236}">
                <a16:creationId xmlns:a16="http://schemas.microsoft.com/office/drawing/2014/main" id="{D3304AE1-F166-7385-B47C-7DD050F67F9F}"/>
              </a:ext>
            </a:extLst>
          </p:cNvPr>
          <p:cNvSpPr txBox="1"/>
          <p:nvPr/>
        </p:nvSpPr>
        <p:spPr>
          <a:xfrm>
            <a:off x="2645829" y="5423184"/>
            <a:ext cx="3852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L1 = </a:t>
            </a:r>
            <a:r>
              <a:rPr lang="en-US" altLang="ko-KR" dirty="0" err="1"/>
              <a:t>tf.sigmoid</a:t>
            </a:r>
            <a:r>
              <a:rPr lang="en-US" altLang="ko-KR" dirty="0"/>
              <a:t>(</a:t>
            </a:r>
            <a:r>
              <a:rPr lang="en-US" altLang="ko-KR" dirty="0" err="1"/>
              <a:t>tf.matmul</a:t>
            </a:r>
            <a:r>
              <a:rPr lang="en-US" altLang="ko-KR" dirty="0"/>
              <a:t>(X, W1) + b1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L1 = </a:t>
            </a:r>
            <a:r>
              <a:rPr lang="en-US" altLang="ko-KR" dirty="0" err="1"/>
              <a:t>tf.nn.relu</a:t>
            </a:r>
            <a:r>
              <a:rPr lang="en-US" altLang="ko-KR" dirty="0"/>
              <a:t>(</a:t>
            </a:r>
            <a:r>
              <a:rPr lang="en-US" altLang="ko-KR" dirty="0" err="1"/>
              <a:t>tf.matmul</a:t>
            </a:r>
            <a:r>
              <a:rPr lang="en-US" altLang="ko-KR" dirty="0"/>
              <a:t>(X,W1) + b1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9C2876C-1786-B588-58F2-64AC0C86A761}"/>
              </a:ext>
            </a:extLst>
          </p:cNvPr>
          <p:cNvSpPr txBox="1"/>
          <p:nvPr/>
        </p:nvSpPr>
        <p:spPr>
          <a:xfrm>
            <a:off x="5753520" y="334729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</a:rPr>
              <a:t>max (0, X)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463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55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31ACB1-711B-0C1C-20C0-2F18E3B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5D868BF7-6281-285C-2E55-081E27B25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048" y="1609471"/>
            <a:ext cx="5401429" cy="3639058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8831537-0505-B8CE-543E-9932BA82B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274" y="1609471"/>
            <a:ext cx="4673726" cy="288032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6EB693-D7F6-DFF7-3320-8BD1580823A0}"/>
              </a:ext>
            </a:extLst>
          </p:cNvPr>
          <p:cNvSpPr/>
          <p:nvPr/>
        </p:nvSpPr>
        <p:spPr>
          <a:xfrm>
            <a:off x="3779912" y="1412776"/>
            <a:ext cx="561205" cy="2880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447C25F-1117-717B-BA6F-C42438862626}"/>
              </a:ext>
            </a:extLst>
          </p:cNvPr>
          <p:cNvSpPr/>
          <p:nvPr/>
        </p:nvSpPr>
        <p:spPr>
          <a:xfrm>
            <a:off x="3909070" y="3901915"/>
            <a:ext cx="561204" cy="526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FB4E08C-AD2A-2C64-0A6D-7C9E02506EE1}"/>
              </a:ext>
            </a:extLst>
          </p:cNvPr>
          <p:cNvSpPr/>
          <p:nvPr/>
        </p:nvSpPr>
        <p:spPr>
          <a:xfrm>
            <a:off x="3995936" y="4195853"/>
            <a:ext cx="590924" cy="5266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49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31ACB1-711B-0C1C-20C0-2F18E3B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 err="1"/>
              <a:t>ReLU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425C26E-84A6-E701-DA91-15CC4AF3F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826" y="1628800"/>
            <a:ext cx="5542347" cy="3950870"/>
          </a:xfrm>
        </p:spPr>
      </p:pic>
    </p:spTree>
    <p:extLst>
      <p:ext uri="{BB962C8B-B14F-4D97-AF65-F5344CB8AC3E}">
        <p14:creationId xmlns:p14="http://schemas.microsoft.com/office/powerpoint/2010/main" val="36877721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28B1F3B3-562E-8770-6E28-8EAB267A0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390" y="1772816"/>
            <a:ext cx="6411220" cy="3648584"/>
          </a:xfrm>
        </p:spPr>
      </p:pic>
    </p:spTree>
    <p:extLst>
      <p:ext uri="{BB962C8B-B14F-4D97-AF65-F5344CB8AC3E}">
        <p14:creationId xmlns:p14="http://schemas.microsoft.com/office/powerpoint/2010/main" val="24745662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A511C73-A7DB-9A88-6FAA-993EC161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731ACB1-711B-0C1C-20C0-2F18E3BD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4F31E9D-B0FB-57F4-1A29-F20A8BC5E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83668" y="1052736"/>
                <a:ext cx="2232248" cy="2304256"/>
              </a:xfrm>
            </p:spPr>
            <p:txBody>
              <a:bodyPr/>
              <a:lstStyle/>
              <a:p>
                <a:r>
                  <a:rPr lang="en-US" altLang="ko-KR" b="0" dirty="0"/>
                  <a:t>Sigmoid</a:t>
                </a:r>
              </a:p>
              <a:p>
                <a:r>
                  <a:rPr lang="en-US" altLang="ko-KR" b="0" dirty="0"/>
                  <a:t>tanh : tanh(x)</a:t>
                </a:r>
              </a:p>
              <a:p>
                <a:r>
                  <a:rPr lang="en-US" altLang="ko-KR" b="0" dirty="0" err="1"/>
                  <a:t>ReLu</a:t>
                </a:r>
                <a:r>
                  <a:rPr lang="en-US" altLang="ko-KR" b="0" dirty="0"/>
                  <a:t>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altLang="ko-KR" b="0" dirty="0"/>
                  <a:t>(0,x)</a:t>
                </a:r>
              </a:p>
            </p:txBody>
          </p:sp>
        </mc:Choice>
        <mc:Fallback>
          <p:sp>
            <p:nvSpPr>
              <p:cNvPr id="5" name="내용 개체 틀 4">
                <a:extLst>
                  <a:ext uri="{FF2B5EF4-FFF2-40B4-BE49-F238E27FC236}">
                    <a16:creationId xmlns:a16="http://schemas.microsoft.com/office/drawing/2014/main" id="{64F31E9D-B0FB-57F4-1A29-F20A8BC5E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3668" y="1052736"/>
                <a:ext cx="2232248" cy="2304256"/>
              </a:xfrm>
              <a:blipFill>
                <a:blip r:embed="rId3"/>
                <a:stretch>
                  <a:fillRect l="-1913" t="-26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7DE961B6-511B-04F0-6D77-2A9A183C2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22" y="2133166"/>
            <a:ext cx="4647556" cy="25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9F7DC5-CD3F-8DD0-0F26-7981C2883300}"/>
                  </a:ext>
                </a:extLst>
              </p:cNvPr>
              <p:cNvSpPr txBox="1"/>
              <p:nvPr/>
            </p:nvSpPr>
            <p:spPr>
              <a:xfrm>
                <a:off x="4283968" y="1053356"/>
                <a:ext cx="3961341" cy="12359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/>
                  <a:t>Leaky </a:t>
                </a:r>
                <a:r>
                  <a:rPr lang="en-US" altLang="ko-KR" b="0" dirty="0" err="1"/>
                  <a:t>ReLU</a:t>
                </a:r>
                <a:r>
                  <a:rPr lang="en-US" altLang="ko-KR" b="0" dirty="0"/>
                  <a:t> : </a:t>
                </a:r>
                <a14:m>
                  <m:oMath xmlns:m="http://schemas.openxmlformats.org/officeDocument/2006/math">
                    <m:r>
                      <a:rPr lang="en-US" altLang="ko-KR" b="0" i="1" smtClean="0"/>
                      <m:t>𝑚𝑎𝑥</m:t>
                    </m:r>
                  </m:oMath>
                </a14:m>
                <a:r>
                  <a:rPr lang="en-US" altLang="ko-KR" b="0" dirty="0"/>
                  <a:t>(0.1x, x)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 err="1"/>
                  <a:t>Maxout</a:t>
                </a:r>
                <a:r>
                  <a:rPr lang="en-US" altLang="ko-KR" b="0" dirty="0"/>
                  <a:t> 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/>
                        </m:ctrlPr>
                      </m:funcPr>
                      <m:fName>
                        <m:r>
                          <a:rPr lang="en-US" altLang="ko-KR" b="0" i="1" smtClean="0"/>
                          <m:t>𝑚𝑎𝑥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rgbClr val="836967"/>
                                </a:solidFill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rgbClr val="836967"/>
                                    </a:solidFill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/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/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/>
                                  <m:t>𝑇</m:t>
                                </m:r>
                              </m:sup>
                            </m:sSubSup>
                            <m:r>
                              <a:rPr lang="en-US" altLang="ko-KR" b="0" i="1" smtClean="0"/>
                              <m:t>𝑥</m:t>
                            </m:r>
                            <m:r>
                              <a:rPr lang="en-US" altLang="ko-KR" b="0" i="1" smtClean="0"/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836967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/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/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/>
                              <m:t>,</m:t>
                            </m:r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rgbClr val="836967"/>
                                    </a:solidFill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/>
                                  <m:t>𝑤</m:t>
                                </m:r>
                              </m:e>
                              <m:sub>
                                <m:r>
                                  <a:rPr lang="en-US" altLang="ko-KR" b="0" i="1" smtClean="0"/>
                                  <m:t>2</m:t>
                                </m:r>
                              </m:sub>
                              <m:sup>
                                <m:r>
                                  <a:rPr lang="en-US" altLang="ko-KR" b="0" i="1" smtClean="0"/>
                                  <m:t>𝑇</m:t>
                                </m:r>
                              </m:sup>
                            </m:sSubSup>
                            <m:r>
                              <a:rPr lang="en-US" altLang="ko-KR" b="0" i="1" smtClean="0"/>
                              <m:t>𝑥</m:t>
                            </m:r>
                            <m:r>
                              <a:rPr lang="en-US" altLang="ko-KR" b="0" i="1" smtClean="0"/>
                              <m:t>+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rgbClr val="836967"/>
                                    </a:solidFill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/>
                                  <m:t>𝑏</m:t>
                                </m:r>
                              </m:e>
                              <m:sub>
                                <m:r>
                                  <a:rPr lang="en-US" altLang="ko-KR" b="0" i="1" smtClean="0"/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altLang="ko-KR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b="0" dirty="0"/>
                  <a:t>ELU </a:t>
                </a:r>
                <a:endParaRPr lang="ko-KR" alt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9F7DC5-CD3F-8DD0-0F26-7981C2883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1053356"/>
                <a:ext cx="3961341" cy="1235979"/>
              </a:xfrm>
              <a:prstGeom prst="rect">
                <a:avLst/>
              </a:prstGeom>
              <a:blipFill>
                <a:blip r:embed="rId5"/>
                <a:stretch>
                  <a:fillRect l="-1077" t="-29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E7DCBF59-06F0-53DC-B64A-7038AB1AA7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222" y="4489107"/>
            <a:ext cx="4525006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579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10-2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Initialize weights in a smart way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908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88AD803-6065-4720-979E-264B6972B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7544" y="1680914"/>
            <a:ext cx="8208912" cy="4309678"/>
          </a:xfr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7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D97DC2-7BD7-40A5-8B54-4E31664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Data (X) preprocessing for gradient descent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7474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D36E87-1897-567A-8485-0D2682284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dirty="0"/>
              <a:t>We initialized the weights in a stupid way.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r>
              <a:rPr lang="en-US" altLang="ko-KR" b="0" dirty="0"/>
              <a:t>If we set all initial weights to 0…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en-US" altLang="ko-KR" b="0" dirty="0"/>
          </a:p>
          <a:p>
            <a:r>
              <a:rPr lang="en-US" altLang="ko-KR" b="0" dirty="0"/>
              <a:t>Different cost function of </a:t>
            </a:r>
            <a:r>
              <a:rPr lang="en-US" altLang="ko-KR" b="0" dirty="0" err="1"/>
              <a:t>ReLU</a:t>
            </a:r>
            <a:r>
              <a:rPr lang="en-US" altLang="ko-KR" b="0" dirty="0"/>
              <a:t> </a:t>
            </a:r>
          </a:p>
          <a:p>
            <a:pPr marL="0" indent="0">
              <a:buNone/>
            </a:pPr>
            <a:r>
              <a:rPr lang="en-US" altLang="ko-KR" b="0" dirty="0"/>
              <a:t>   in spite of same code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8521F1-77C3-E856-58E6-C9B72D53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A96365-42DA-B316-416B-831C2CAC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weights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D0D4CA-7509-206E-CAC1-88BA9981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91" y="2060848"/>
            <a:ext cx="4950705" cy="1997527"/>
          </a:xfrm>
          <a:prstGeom prst="rect">
            <a:avLst/>
          </a:prstGeom>
        </p:spPr>
      </p:pic>
      <p:pic>
        <p:nvPicPr>
          <p:cNvPr id="7" name="내용 개체 틀 9">
            <a:extLst>
              <a:ext uri="{FF2B5EF4-FFF2-40B4-BE49-F238E27FC236}">
                <a16:creationId xmlns:a16="http://schemas.microsoft.com/office/drawing/2014/main" id="{568706D5-EB1B-57D7-FA8C-A218C9FCC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791" y="4037291"/>
            <a:ext cx="4321246" cy="24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495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D36E87-1897-567A-8485-0D2682284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2359590"/>
            <a:ext cx="8208912" cy="2138820"/>
          </a:xfrm>
        </p:spPr>
        <p:txBody>
          <a:bodyPr/>
          <a:lstStyle/>
          <a:p>
            <a:r>
              <a:rPr lang="en-US" altLang="ko-KR" b="0" dirty="0"/>
              <a:t>We need to set the initial weight values wisely</a:t>
            </a:r>
          </a:p>
          <a:p>
            <a:endParaRPr lang="en-US" altLang="ko-KR" b="0" dirty="0"/>
          </a:p>
          <a:p>
            <a:pPr lvl="1"/>
            <a:r>
              <a:rPr lang="en-US" altLang="ko-KR" dirty="0"/>
              <a:t>Not all 0’s</a:t>
            </a:r>
          </a:p>
          <a:p>
            <a:pPr lvl="1"/>
            <a:r>
              <a:rPr lang="en-US" altLang="ko-KR" b="0" dirty="0"/>
              <a:t>Challenging issue</a:t>
            </a:r>
          </a:p>
          <a:p>
            <a:pPr lvl="1"/>
            <a:r>
              <a:rPr lang="en-US" altLang="ko-KR" dirty="0"/>
              <a:t>Hinton et al. (2006) “A fast learning algorithm for Deep Belief Nets”</a:t>
            </a:r>
          </a:p>
          <a:p>
            <a:pPr marL="685800" lvl="2" indent="0">
              <a:buNone/>
            </a:pPr>
            <a:r>
              <a:rPr lang="en-US" altLang="ko-KR" b="0" dirty="0"/>
              <a:t>- Restricted Boatman Machine (RBM)</a:t>
            </a:r>
          </a:p>
          <a:p>
            <a:pPr marL="0" indent="0">
              <a:buNone/>
            </a:pPr>
            <a:endParaRPr lang="en-US" altLang="ko-KR" b="0" dirty="0"/>
          </a:p>
          <a:p>
            <a:pPr marL="0" indent="0">
              <a:buNone/>
            </a:pPr>
            <a:endParaRPr lang="ko-KR" altLang="en-US" b="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A8521F1-77C3-E856-58E6-C9B72D53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EA96365-42DA-B316-416B-831C2CACE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weights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5291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DF54482-412F-C7FF-5731-FF79BA5F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3" y="4437112"/>
            <a:ext cx="8208912" cy="2042329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Only two layers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In Forward (encode) : use w and b , decide values of second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In Backward (decode) : use same w and b, decide values of first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Compare Actual to Recreation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62</a:t>
            </a:fld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AA7A9AB-50AC-1A1F-EA16-851E0AEC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dirty="0"/>
              <a:t>RBM</a:t>
            </a:r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65E5B9E-DDB2-E989-FF1C-EE570DBEDF04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088192" y="983557"/>
            <a:ext cx="4967615" cy="3330041"/>
          </a:xfrm>
        </p:spPr>
      </p:pic>
    </p:spTree>
    <p:extLst>
      <p:ext uri="{BB962C8B-B14F-4D97-AF65-F5344CB8AC3E}">
        <p14:creationId xmlns:p14="http://schemas.microsoft.com/office/powerpoint/2010/main" val="1536799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7DF54482-412F-C7FF-5731-FF79BA5F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3" y="4437112"/>
            <a:ext cx="8208912" cy="2042329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Apply the RBM idea on adjacent two layers as a pre-training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Continue the first process to all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This will set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Example : Deep Belief Network</a:t>
            </a:r>
          </a:p>
          <a:p>
            <a:r>
              <a:rPr lang="en-US" sz="1800" dirty="0">
                <a:latin typeface="+mn-lt"/>
              </a:rPr>
              <a:t>- Weight initialized by RBM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63</a:t>
            </a:fld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9AA7A9AB-50AC-1A1F-EA16-851E0AEC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dirty="0"/>
              <a:t>How can we use RBM to initialize weights?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A2220B8-AAE0-D8DF-1A88-6DE51E58A4AC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3"/>
          <a:stretch>
            <a:fillRect/>
          </a:stretch>
        </p:blipFill>
        <p:spPr>
          <a:xfrm>
            <a:off x="2416520" y="990184"/>
            <a:ext cx="4310957" cy="3446928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ED7D4F-379B-D5A3-E3ED-74A737FA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676" y="979613"/>
            <a:ext cx="4450644" cy="348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6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5BCDA5-334B-8B58-A639-34C92E45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Xavier initialization (2010)</a:t>
            </a:r>
          </a:p>
          <a:p>
            <a:r>
              <a:rPr lang="en-US" altLang="ko-KR" dirty="0"/>
              <a:t>He’s initialization (2015)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0" dirty="0"/>
              <a:t>Makes sure the weights are “just right”, not too small, not too big</a:t>
            </a:r>
          </a:p>
          <a:p>
            <a:r>
              <a:rPr lang="en-US" altLang="ko-KR" b="0" dirty="0"/>
              <a:t>Using number of input(fan in) and output(</a:t>
            </a:r>
            <a:r>
              <a:rPr lang="en-US" altLang="ko-KR" b="0" dirty="0" err="1"/>
              <a:t>fan_out</a:t>
            </a:r>
            <a:r>
              <a:rPr lang="en-US" altLang="ko-KR" b="0" dirty="0"/>
              <a:t>)</a:t>
            </a:r>
          </a:p>
          <a:p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143F146-DDD7-F444-614C-427943DD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Methods of Initialization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C443AD-C8B6-D625-7345-8BE569B1C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58811"/>
            <a:ext cx="5201376" cy="1362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96294F-8EA7-99DC-B8BD-32E8BC470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786788"/>
            <a:ext cx="6487430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831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10-3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NN dropout and model ensemble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61399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7A05DB8-664B-7952-6A78-B8CE1CE1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476" y="4149080"/>
            <a:ext cx="3744416" cy="2015097"/>
          </a:xfrm>
        </p:spPr>
        <p:txBody>
          <a:bodyPr/>
          <a:lstStyle/>
          <a:p>
            <a:r>
              <a:rPr lang="en-US" altLang="ko-KR" dirty="0"/>
              <a:t>Very high accuracy on the training dataset (</a:t>
            </a:r>
            <a:r>
              <a:rPr lang="en-US" altLang="ko-KR" dirty="0" err="1"/>
              <a:t>Eg</a:t>
            </a:r>
            <a:r>
              <a:rPr lang="en-US" altLang="ko-KR" dirty="0"/>
              <a:t>: 0.99)</a:t>
            </a:r>
          </a:p>
          <a:p>
            <a:endParaRPr lang="en-US" altLang="ko-KR" dirty="0"/>
          </a:p>
          <a:p>
            <a:r>
              <a:rPr lang="en-US" altLang="ko-KR" dirty="0"/>
              <a:t>Poor accuracy on the test data set (0.85)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BA4DE60-73AA-3991-7DB4-A123193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A2B2410-45C2-90A9-C25D-4164AC6C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ADF64D-8EB1-A9C0-C7A5-73C1808B6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190" y="1268760"/>
            <a:ext cx="5611620" cy="252484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8C180909-1174-59E4-EED5-5A2BCCE4A889}"/>
              </a:ext>
            </a:extLst>
          </p:cNvPr>
          <p:cNvGrpSpPr/>
          <p:nvPr/>
        </p:nvGrpSpPr>
        <p:grpSpPr>
          <a:xfrm>
            <a:off x="1044700" y="3720780"/>
            <a:ext cx="2328480" cy="2032200"/>
            <a:chOff x="1044700" y="3720780"/>
            <a:chExt cx="2328480" cy="20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BBCFFE7-89AE-B084-674E-E971C04735F6}"/>
                    </a:ext>
                  </a:extLst>
                </p14:cNvPr>
                <p14:cNvContentPartPr/>
                <p14:nvPr/>
              </p14:nvContentPartPr>
              <p14:xfrm>
                <a:off x="1044700" y="3810060"/>
                <a:ext cx="60120" cy="10512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BBCFFE7-89AE-B084-674E-E971C04735F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36060" y="3801060"/>
                  <a:ext cx="777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4269ECD-AD89-DC90-C1DF-63350EAD3FD8}"/>
                    </a:ext>
                  </a:extLst>
                </p14:cNvPr>
                <p14:cNvContentPartPr/>
                <p14:nvPr/>
              </p14:nvContentPartPr>
              <p14:xfrm>
                <a:off x="1079260" y="3810060"/>
                <a:ext cx="130680" cy="568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4269ECD-AD89-DC90-C1DF-63350EAD3F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70620" y="3801060"/>
                  <a:ext cx="148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33C33ABD-27EA-8B7A-3A3F-4707C920E726}"/>
                    </a:ext>
                  </a:extLst>
                </p14:cNvPr>
                <p14:cNvContentPartPr/>
                <p14:nvPr/>
              </p14:nvContentPartPr>
              <p14:xfrm>
                <a:off x="1083220" y="3720780"/>
                <a:ext cx="45000" cy="1817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33C33ABD-27EA-8B7A-3A3F-4707C920E72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74220" y="3711780"/>
                  <a:ext cx="62640" cy="18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0D9C0C71-635A-4C3F-B701-892F3CBA1FE7}"/>
                    </a:ext>
                  </a:extLst>
                </p14:cNvPr>
                <p14:cNvContentPartPr/>
                <p14:nvPr/>
              </p14:nvContentPartPr>
              <p14:xfrm>
                <a:off x="1079260" y="5549580"/>
                <a:ext cx="2293920" cy="140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0D9C0C71-635A-4C3F-B701-892F3CBA1F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0620" y="5540580"/>
                  <a:ext cx="2311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55A2CA78-A194-7AFF-9B26-3D5408098A48}"/>
                    </a:ext>
                  </a:extLst>
                </p14:cNvPr>
                <p14:cNvContentPartPr/>
                <p14:nvPr/>
              </p14:nvContentPartPr>
              <p14:xfrm>
                <a:off x="3158260" y="5486220"/>
                <a:ext cx="171360" cy="2667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55A2CA78-A194-7AFF-9B26-3D5408098A4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9620" y="5477220"/>
                  <a:ext cx="1890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A2946246-90A2-E11D-A351-096F698BB6D1}"/>
                  </a:ext>
                </a:extLst>
              </p14:cNvPr>
              <p14:cNvContentPartPr/>
              <p14:nvPr/>
            </p14:nvContentPartPr>
            <p14:xfrm>
              <a:off x="1269340" y="4038300"/>
              <a:ext cx="1729800" cy="115740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A2946246-90A2-E11D-A351-096F698BB6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60340" y="4029660"/>
                <a:ext cx="1747440" cy="11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327D1B26-76DD-8C12-B8F0-789A1AD13C3B}"/>
                  </a:ext>
                </a:extLst>
              </p14:cNvPr>
              <p14:cNvContentPartPr/>
              <p14:nvPr/>
            </p14:nvContentPartPr>
            <p14:xfrm>
              <a:off x="1334140" y="4063860"/>
              <a:ext cx="1560600" cy="69984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327D1B26-76DD-8C12-B8F0-789A1AD13C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25500" y="4055220"/>
                <a:ext cx="157824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997B1B94-36E4-6218-2FCE-7E21F0C2D86F}"/>
                  </a:ext>
                </a:extLst>
              </p14:cNvPr>
              <p14:cNvContentPartPr/>
              <p14:nvPr/>
            </p14:nvContentPartPr>
            <p14:xfrm>
              <a:off x="1981420" y="4736700"/>
              <a:ext cx="360" cy="781920"/>
            </p14:xfrm>
          </p:contentPart>
        </mc:Choice>
        <mc:Fallback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997B1B94-36E4-6218-2FCE-7E21F0C2D8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77100" y="4732380"/>
                <a:ext cx="9000" cy="7905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그룹 84">
            <a:extLst>
              <a:ext uri="{FF2B5EF4-FFF2-40B4-BE49-F238E27FC236}">
                <a16:creationId xmlns:a16="http://schemas.microsoft.com/office/drawing/2014/main" id="{6B3AA3F0-DA72-3519-8732-651AE0316890}"/>
              </a:ext>
            </a:extLst>
          </p:cNvPr>
          <p:cNvGrpSpPr/>
          <p:nvPr/>
        </p:nvGrpSpPr>
        <p:grpSpPr>
          <a:xfrm>
            <a:off x="2948700" y="4396740"/>
            <a:ext cx="1242720" cy="261360"/>
            <a:chOff x="2948700" y="4396740"/>
            <a:chExt cx="1242720" cy="26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C1531FC-D4A5-6CBC-3C2A-B7407255D4CC}"/>
                    </a:ext>
                  </a:extLst>
                </p14:cNvPr>
                <p14:cNvContentPartPr/>
                <p14:nvPr/>
              </p14:nvContentPartPr>
              <p14:xfrm>
                <a:off x="2948700" y="4503300"/>
                <a:ext cx="106560" cy="154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C1531FC-D4A5-6CBC-3C2A-B7407255D4C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39700" y="4494660"/>
                  <a:ext cx="124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EF8CC1E-37F3-46C0-491A-E9A80A3E1164}"/>
                    </a:ext>
                  </a:extLst>
                </p14:cNvPr>
                <p14:cNvContentPartPr/>
                <p14:nvPr/>
              </p14:nvContentPartPr>
              <p14:xfrm>
                <a:off x="2976780" y="4434540"/>
                <a:ext cx="77760" cy="2235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EF8CC1E-37F3-46C0-491A-E9A80A3E11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68140" y="4425900"/>
                  <a:ext cx="9540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5F33834D-BB34-3E05-5135-EABC186B4987}"/>
                    </a:ext>
                  </a:extLst>
                </p14:cNvPr>
                <p14:cNvContentPartPr/>
                <p14:nvPr/>
              </p14:nvContentPartPr>
              <p14:xfrm>
                <a:off x="3034740" y="4494660"/>
                <a:ext cx="166320" cy="132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5F33834D-BB34-3E05-5135-EABC186B498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26100" y="4485660"/>
                  <a:ext cx="183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95630C07-74B4-5BAC-2CB1-3FB9821FA986}"/>
                    </a:ext>
                  </a:extLst>
                </p14:cNvPr>
                <p14:cNvContentPartPr/>
                <p14:nvPr/>
              </p14:nvContentPartPr>
              <p14:xfrm>
                <a:off x="3212580" y="4486020"/>
                <a:ext cx="125280" cy="16380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95630C07-74B4-5BAC-2CB1-3FB9821FA98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03940" y="4477380"/>
                  <a:ext cx="1429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9C423E3-5ABB-D6F1-BBA4-07EC88AA0D41}"/>
                    </a:ext>
                  </a:extLst>
                </p14:cNvPr>
                <p14:cNvContentPartPr/>
                <p14:nvPr/>
              </p14:nvContentPartPr>
              <p14:xfrm>
                <a:off x="3360180" y="4475940"/>
                <a:ext cx="119520" cy="201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9C423E3-5ABB-D6F1-BBA4-07EC88AA0D4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351540" y="4467300"/>
                  <a:ext cx="137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AF5B016E-3AD0-2AF0-91A1-B456B4CE0679}"/>
                    </a:ext>
                  </a:extLst>
                </p14:cNvPr>
                <p14:cNvContentPartPr/>
                <p14:nvPr/>
              </p14:nvContentPartPr>
              <p14:xfrm>
                <a:off x="3413460" y="4396740"/>
                <a:ext cx="73080" cy="2455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AF5B016E-3AD0-2AF0-91A1-B456B4CE067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04460" y="4387740"/>
                  <a:ext cx="907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0A2AE9EE-4AAD-3DB6-FAE3-88D668D45E84}"/>
                    </a:ext>
                  </a:extLst>
                </p14:cNvPr>
                <p14:cNvContentPartPr/>
                <p14:nvPr/>
              </p14:nvContentPartPr>
              <p14:xfrm>
                <a:off x="3761580" y="4455060"/>
                <a:ext cx="161640" cy="1339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0A2AE9EE-4AAD-3DB6-FAE3-88D668D45E8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52940" y="4446060"/>
                  <a:ext cx="1792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ECF3F990-D68B-1032-DF13-D13C31E8EE8B}"/>
                    </a:ext>
                  </a:extLst>
                </p14:cNvPr>
                <p14:cNvContentPartPr/>
                <p14:nvPr/>
              </p14:nvContentPartPr>
              <p14:xfrm>
                <a:off x="3960660" y="4442100"/>
                <a:ext cx="61560" cy="16272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ECF3F990-D68B-1032-DF13-D13C31E8EE8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951660" y="4433460"/>
                  <a:ext cx="792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DBCDF48E-3AAF-20CA-558F-0EF4E3FBDD7D}"/>
                    </a:ext>
                  </a:extLst>
                </p14:cNvPr>
                <p14:cNvContentPartPr/>
                <p14:nvPr/>
              </p14:nvContentPartPr>
              <p14:xfrm>
                <a:off x="4053900" y="4471260"/>
                <a:ext cx="137520" cy="11268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DBCDF48E-3AAF-20CA-558F-0EF4E3FBDD7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44900" y="4462260"/>
                  <a:ext cx="1551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52C1EA1-8816-506F-1293-BD9D0999D17F}"/>
              </a:ext>
            </a:extLst>
          </p:cNvPr>
          <p:cNvGrpSpPr/>
          <p:nvPr/>
        </p:nvGrpSpPr>
        <p:grpSpPr>
          <a:xfrm>
            <a:off x="3063180" y="4996500"/>
            <a:ext cx="1218960" cy="203760"/>
            <a:chOff x="3063180" y="4996500"/>
            <a:chExt cx="1218960" cy="20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82194ED0-40F2-3DB7-AA22-CCC6A3F85DCD}"/>
                    </a:ext>
                  </a:extLst>
                </p14:cNvPr>
                <p14:cNvContentPartPr/>
                <p14:nvPr/>
              </p14:nvContentPartPr>
              <p14:xfrm>
                <a:off x="3063180" y="5105580"/>
                <a:ext cx="88200" cy="151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82194ED0-40F2-3DB7-AA22-CCC6A3F85DC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54180" y="5096940"/>
                  <a:ext cx="1058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0297E89-FCE7-51B4-CA25-CF44B9B51CFD}"/>
                    </a:ext>
                  </a:extLst>
                </p14:cNvPr>
                <p14:cNvContentPartPr/>
                <p14:nvPr/>
              </p14:nvContentPartPr>
              <p14:xfrm>
                <a:off x="3112860" y="5044380"/>
                <a:ext cx="76320" cy="1558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0297E89-FCE7-51B4-CA25-CF44B9B51CF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04220" y="5035740"/>
                  <a:ext cx="93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A22694F-C06A-171E-F7DE-ABA8AA9D8C68}"/>
                    </a:ext>
                  </a:extLst>
                </p14:cNvPr>
                <p14:cNvContentPartPr/>
                <p14:nvPr/>
              </p14:nvContentPartPr>
              <p14:xfrm>
                <a:off x="3177300" y="5071740"/>
                <a:ext cx="136440" cy="8676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A22694F-C06A-171E-F7DE-ABA8AA9D8C6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168660" y="5063100"/>
                  <a:ext cx="1540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78365703-697A-0BD3-3534-1576B8D2450E}"/>
                    </a:ext>
                  </a:extLst>
                </p14:cNvPr>
                <p14:cNvContentPartPr/>
                <p14:nvPr/>
              </p14:nvContentPartPr>
              <p14:xfrm>
                <a:off x="3315180" y="5084700"/>
                <a:ext cx="128520" cy="1094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78365703-697A-0BD3-3534-1576B8D245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06540" y="5076060"/>
                  <a:ext cx="146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B456D2CD-00F0-5BFE-88BA-B2AE2D2408BB}"/>
                    </a:ext>
                  </a:extLst>
                </p14:cNvPr>
                <p14:cNvContentPartPr/>
                <p14:nvPr/>
              </p14:nvContentPartPr>
              <p14:xfrm>
                <a:off x="3497340" y="5050140"/>
                <a:ext cx="46080" cy="1162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B456D2CD-00F0-5BFE-88BA-B2AE2D2408B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88340" y="5041500"/>
                  <a:ext cx="63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DD9486E3-DE4A-F9C4-CA83-EB1F56852552}"/>
                    </a:ext>
                  </a:extLst>
                </p14:cNvPr>
                <p14:cNvContentPartPr/>
                <p14:nvPr/>
              </p14:nvContentPartPr>
              <p14:xfrm>
                <a:off x="3459180" y="5006220"/>
                <a:ext cx="360" cy="3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DD9486E3-DE4A-F9C4-CA83-EB1F5685255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450540" y="4997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75F93718-706C-D1DE-25AE-C0D0C7E4973B}"/>
                    </a:ext>
                  </a:extLst>
                </p14:cNvPr>
                <p14:cNvContentPartPr/>
                <p14:nvPr/>
              </p14:nvContentPartPr>
              <p14:xfrm>
                <a:off x="3588780" y="5060580"/>
                <a:ext cx="98280" cy="1155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75F93718-706C-D1DE-25AE-C0D0C7E4973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79780" y="5051580"/>
                  <a:ext cx="115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FC9D4704-96A8-749A-BBDB-95E98FACB5F6}"/>
                    </a:ext>
                  </a:extLst>
                </p14:cNvPr>
                <p14:cNvContentPartPr/>
                <p14:nvPr/>
              </p14:nvContentPartPr>
              <p14:xfrm>
                <a:off x="3840420" y="5028180"/>
                <a:ext cx="124560" cy="1180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FC9D4704-96A8-749A-BBDB-95E98FACB5F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831420" y="5019180"/>
                  <a:ext cx="142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B1D78740-5470-AF88-EDE0-5852EB0058F6}"/>
                    </a:ext>
                  </a:extLst>
                </p14:cNvPr>
                <p14:cNvContentPartPr/>
                <p14:nvPr/>
              </p14:nvContentPartPr>
              <p14:xfrm>
                <a:off x="4007100" y="5006220"/>
                <a:ext cx="74880" cy="16848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B1D78740-5470-AF88-EDE0-5852EB0058F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998460" y="4997220"/>
                  <a:ext cx="92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50E713E-4E7E-FC04-42DA-290F8BC651C4}"/>
                    </a:ext>
                  </a:extLst>
                </p14:cNvPr>
                <p14:cNvContentPartPr/>
                <p14:nvPr/>
              </p14:nvContentPartPr>
              <p14:xfrm>
                <a:off x="4120140" y="4996500"/>
                <a:ext cx="162000" cy="19152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50E713E-4E7E-FC04-42DA-290F8BC651C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11140" y="4987860"/>
                  <a:ext cx="1796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FAE5DC46-3A67-4B52-4866-AD312A77341E}"/>
                    </a:ext>
                  </a:extLst>
                </p14:cNvPr>
                <p14:cNvContentPartPr/>
                <p14:nvPr/>
              </p14:nvContentPartPr>
              <p14:xfrm>
                <a:off x="4107180" y="4998660"/>
                <a:ext cx="28440" cy="504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FAE5DC46-3A67-4B52-4866-AD312A77341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98180" y="4989660"/>
                  <a:ext cx="4608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20816B8C-A710-0895-4D92-FC50CFE9B593}"/>
                    </a:ext>
                  </a:extLst>
                </p14:cNvPr>
                <p14:cNvContentPartPr/>
                <p14:nvPr/>
              </p14:nvContentPartPr>
              <p14:xfrm>
                <a:off x="4127380" y="5003820"/>
                <a:ext cx="2520" cy="540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20816B8C-A710-0895-4D92-FC50CFE9B5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18380" y="4994820"/>
                  <a:ext cx="2016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1140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8F9451-86DA-4FDC-AFB3-DF147631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90181"/>
            <a:ext cx="3960440" cy="1202716"/>
          </a:xfrm>
        </p:spPr>
        <p:txBody>
          <a:bodyPr/>
          <a:lstStyle/>
          <a:p>
            <a:r>
              <a:rPr lang="en-US" altLang="ko-KR" dirty="0"/>
              <a:t>More training data</a:t>
            </a:r>
          </a:p>
          <a:p>
            <a:r>
              <a:rPr lang="en-US" altLang="ko-KR" dirty="0"/>
              <a:t>Reduce the number of features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Regularization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5CA2B9-5977-4239-AD74-E18BCAB90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2655B31-0ED3-431E-BEF2-0F762019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Solutions for overfitting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87F10FFF-07A2-4065-9C3B-581C9CB9E6DF}"/>
              </a:ext>
            </a:extLst>
          </p:cNvPr>
          <p:cNvSpPr txBox="1">
            <a:spLocks/>
          </p:cNvSpPr>
          <p:nvPr/>
        </p:nvSpPr>
        <p:spPr>
          <a:xfrm>
            <a:off x="467544" y="2792342"/>
            <a:ext cx="3960440" cy="12027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800" b="1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8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6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4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153F6B"/>
              </a:buClr>
              <a:buFont typeface="Arial" panose="020B0604020202020204" pitchFamily="34" charset="0"/>
              <a:buChar char="•"/>
              <a:defRPr sz="1400" b="0" i="0" kern="1200" spc="0">
                <a:solidFill>
                  <a:schemeClr val="tx1"/>
                </a:solidFill>
                <a:latin typeface="+mn-lt"/>
                <a:ea typeface="+mn-ea"/>
                <a:cs typeface="Calibri Light" panose="020F0302020204030204" pitchFamily="34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Regularization</a:t>
            </a:r>
          </a:p>
          <a:p>
            <a:pPr lvl="1"/>
            <a:r>
              <a:rPr lang="en-US" altLang="ko-KR" dirty="0"/>
              <a:t>Not too big numbers in the weight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E989BF1E-B560-4D1A-8FE9-9E3EE683F29D}"/>
                  </a:ext>
                </a:extLst>
              </p14:cNvPr>
              <p14:cNvContentPartPr/>
              <p14:nvPr/>
            </p14:nvContentPartPr>
            <p14:xfrm>
              <a:off x="4827823" y="1175429"/>
              <a:ext cx="360" cy="189504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E989BF1E-B560-4D1A-8FE9-9E3EE683F29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19183" y="1166789"/>
                <a:ext cx="18000" cy="19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A6B324F4-D587-4590-A22F-0380753F0955}"/>
                  </a:ext>
                </a:extLst>
              </p14:cNvPr>
              <p14:cNvContentPartPr/>
              <p14:nvPr/>
            </p14:nvContentPartPr>
            <p14:xfrm>
              <a:off x="4542703" y="2775846"/>
              <a:ext cx="223632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A6B324F4-D587-4590-A22F-0380753F09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4063" y="2766846"/>
                <a:ext cx="2253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C0B9FD6-CE85-4C14-9960-FCF0F5CCBAB0}"/>
                  </a:ext>
                </a:extLst>
              </p14:cNvPr>
              <p14:cNvContentPartPr/>
              <p14:nvPr/>
            </p14:nvContentPartPr>
            <p14:xfrm>
              <a:off x="5282863" y="1451406"/>
              <a:ext cx="1362240" cy="97380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C0B9FD6-CE85-4C14-9960-FCF0F5CCBA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73863" y="1442766"/>
                <a:ext cx="1379880" cy="991440"/>
              </a:xfrm>
              <a:prstGeom prst="rect">
                <a:avLst/>
              </a:prstGeom>
            </p:spPr>
          </p:pic>
        </mc:Fallback>
      </mc:AlternateContent>
      <p:pic>
        <p:nvPicPr>
          <p:cNvPr id="87" name="그림 86">
            <a:extLst>
              <a:ext uri="{FF2B5EF4-FFF2-40B4-BE49-F238E27FC236}">
                <a16:creationId xmlns:a16="http://schemas.microsoft.com/office/drawing/2014/main" id="{152D95CB-0EF1-4656-98A3-6F3D841F16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0585" y="3573016"/>
            <a:ext cx="3324689" cy="23244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8" name="잉크 87">
                <a:extLst>
                  <a:ext uri="{FF2B5EF4-FFF2-40B4-BE49-F238E27FC236}">
                    <a16:creationId xmlns:a16="http://schemas.microsoft.com/office/drawing/2014/main" id="{4AD06A74-5B3B-4C12-9D08-7A4E0A4B2B8B}"/>
                  </a:ext>
                </a:extLst>
              </p14:cNvPr>
              <p14:cNvContentPartPr/>
              <p14:nvPr/>
            </p14:nvContentPartPr>
            <p14:xfrm>
              <a:off x="4554336" y="4651263"/>
              <a:ext cx="158400" cy="360"/>
            </p14:xfrm>
          </p:contentPart>
        </mc:Choice>
        <mc:Fallback xmlns="">
          <p:pic>
            <p:nvPicPr>
              <p:cNvPr id="88" name="잉크 87">
                <a:extLst>
                  <a:ext uri="{FF2B5EF4-FFF2-40B4-BE49-F238E27FC236}">
                    <a16:creationId xmlns:a16="http://schemas.microsoft.com/office/drawing/2014/main" id="{4AD06A74-5B3B-4C12-9D08-7A4E0A4B2B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5696" y="4642263"/>
                <a:ext cx="176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8AF0097E-A7E0-4035-9B99-14007F2FBCF2}"/>
                  </a:ext>
                </a:extLst>
              </p14:cNvPr>
              <p14:cNvContentPartPr/>
              <p14:nvPr/>
            </p14:nvContentPartPr>
            <p14:xfrm>
              <a:off x="4644336" y="4551903"/>
              <a:ext cx="360" cy="1785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8AF0097E-A7E0-4035-9B99-14007F2FBC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5336" y="4543263"/>
                <a:ext cx="180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잉크 91">
                <a:extLst>
                  <a:ext uri="{FF2B5EF4-FFF2-40B4-BE49-F238E27FC236}">
                    <a16:creationId xmlns:a16="http://schemas.microsoft.com/office/drawing/2014/main" id="{30A40533-D768-4AC0-BA40-05B7F6D8A604}"/>
                  </a:ext>
                </a:extLst>
              </p14:cNvPr>
              <p14:cNvContentPartPr/>
              <p14:nvPr/>
            </p14:nvContentPartPr>
            <p14:xfrm>
              <a:off x="4813176" y="4591863"/>
              <a:ext cx="69840" cy="119520"/>
            </p14:xfrm>
          </p:contentPart>
        </mc:Choice>
        <mc:Fallback xmlns="">
          <p:pic>
            <p:nvPicPr>
              <p:cNvPr id="92" name="잉크 91">
                <a:extLst>
                  <a:ext uri="{FF2B5EF4-FFF2-40B4-BE49-F238E27FC236}">
                    <a16:creationId xmlns:a16="http://schemas.microsoft.com/office/drawing/2014/main" id="{30A40533-D768-4AC0-BA40-05B7F6D8A6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04176" y="4582863"/>
                <a:ext cx="8748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잉크 97">
                <a:extLst>
                  <a:ext uri="{FF2B5EF4-FFF2-40B4-BE49-F238E27FC236}">
                    <a16:creationId xmlns:a16="http://schemas.microsoft.com/office/drawing/2014/main" id="{F0B74651-0941-4F94-92EB-0119436AA2EF}"/>
                  </a:ext>
                </a:extLst>
              </p14:cNvPr>
              <p14:cNvContentPartPr/>
              <p14:nvPr/>
            </p14:nvContentPartPr>
            <p14:xfrm>
              <a:off x="4812816" y="4482423"/>
              <a:ext cx="203760" cy="236880"/>
            </p14:xfrm>
          </p:contentPart>
        </mc:Choice>
        <mc:Fallback xmlns="">
          <p:pic>
            <p:nvPicPr>
              <p:cNvPr id="98" name="잉크 97">
                <a:extLst>
                  <a:ext uri="{FF2B5EF4-FFF2-40B4-BE49-F238E27FC236}">
                    <a16:creationId xmlns:a16="http://schemas.microsoft.com/office/drawing/2014/main" id="{F0B74651-0941-4F94-92EB-0119436AA2E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4176" y="4473783"/>
                <a:ext cx="22140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F71B7B81-7F66-423A-BA74-A8205BE4C231}"/>
              </a:ext>
            </a:extLst>
          </p:cNvPr>
          <p:cNvGrpSpPr/>
          <p:nvPr/>
        </p:nvGrpSpPr>
        <p:grpSpPr>
          <a:xfrm>
            <a:off x="4996416" y="4432383"/>
            <a:ext cx="246240" cy="252360"/>
            <a:chOff x="4725423" y="4432383"/>
            <a:chExt cx="2462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468801E-CB05-4956-A944-0BC6159F1F2F}"/>
                    </a:ext>
                  </a:extLst>
                </p14:cNvPr>
                <p14:cNvContentPartPr/>
                <p14:nvPr/>
              </p14:nvContentPartPr>
              <p14:xfrm>
                <a:off x="4725423" y="4442463"/>
                <a:ext cx="246240" cy="24228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468801E-CB05-4956-A944-0BC6159F1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16423" y="4433463"/>
                  <a:ext cx="2638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E46C42B-CA75-47F2-9965-79D5C8FE9E39}"/>
                    </a:ext>
                  </a:extLst>
                </p14:cNvPr>
                <p14:cNvContentPartPr/>
                <p14:nvPr/>
              </p14:nvContentPartPr>
              <p14:xfrm>
                <a:off x="4949343" y="4432383"/>
                <a:ext cx="360" cy="4752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E46C42B-CA75-47F2-9965-79D5C8FE9E3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40703" y="4423743"/>
                  <a:ext cx="18000" cy="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CD1C281-7204-417D-AD6E-53622D6B9427}"/>
              </a:ext>
            </a:extLst>
          </p:cNvPr>
          <p:cNvGrpSpPr/>
          <p:nvPr/>
        </p:nvGrpSpPr>
        <p:grpSpPr>
          <a:xfrm>
            <a:off x="5319696" y="4362903"/>
            <a:ext cx="403560" cy="268920"/>
            <a:chOff x="5048703" y="4362903"/>
            <a:chExt cx="40356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0289B4DF-EF23-46A4-8D78-7DB61EE9384A}"/>
                    </a:ext>
                  </a:extLst>
                </p14:cNvPr>
                <p14:cNvContentPartPr/>
                <p14:nvPr/>
              </p14:nvContentPartPr>
              <p14:xfrm>
                <a:off x="5048703" y="4452543"/>
                <a:ext cx="252000" cy="17928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0289B4DF-EF23-46A4-8D78-7DB61EE9384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39703" y="4443543"/>
                  <a:ext cx="2696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2855FAE0-880C-4074-8EC9-D61E97BE4C06}"/>
                    </a:ext>
                  </a:extLst>
                </p14:cNvPr>
                <p14:cNvContentPartPr/>
                <p14:nvPr/>
              </p14:nvContentPartPr>
              <p14:xfrm>
                <a:off x="5366943" y="4362903"/>
                <a:ext cx="360" cy="36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2855FAE0-880C-4074-8EC9-D61E97BE4C0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57943" y="43542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105593BD-DAE6-4B72-938E-A776BD9A4F9C}"/>
                    </a:ext>
                  </a:extLst>
                </p14:cNvPr>
                <p14:cNvContentPartPr/>
                <p14:nvPr/>
              </p14:nvContentPartPr>
              <p14:xfrm>
                <a:off x="5323743" y="4362903"/>
                <a:ext cx="128520" cy="80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105593BD-DAE6-4B72-938E-A776BD9A4F9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14743" y="4354263"/>
                  <a:ext cx="14616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ACF853A5-D6E3-4404-BADC-8C10DC10CAD4}"/>
              </a:ext>
            </a:extLst>
          </p:cNvPr>
          <p:cNvGrpSpPr/>
          <p:nvPr/>
        </p:nvGrpSpPr>
        <p:grpSpPr>
          <a:xfrm>
            <a:off x="4742976" y="3985623"/>
            <a:ext cx="135000" cy="317880"/>
            <a:chOff x="4471983" y="3985623"/>
            <a:chExt cx="13500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F25EAC7A-FD28-4177-9FEC-2C787A5EE62B}"/>
                    </a:ext>
                  </a:extLst>
                </p14:cNvPr>
                <p14:cNvContentPartPr/>
                <p14:nvPr/>
              </p14:nvContentPartPr>
              <p14:xfrm>
                <a:off x="4471983" y="4063023"/>
                <a:ext cx="102960" cy="24048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F25EAC7A-FD28-4177-9FEC-2C787A5EE62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63343" y="4054383"/>
                  <a:ext cx="1206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7DF2D4B-76E3-4482-B7C1-3A3BF95BF76B}"/>
                    </a:ext>
                  </a:extLst>
                </p14:cNvPr>
                <p14:cNvContentPartPr/>
                <p14:nvPr/>
              </p14:nvContentPartPr>
              <p14:xfrm>
                <a:off x="4512303" y="3985623"/>
                <a:ext cx="94680" cy="18504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7DF2D4B-76E3-4482-B7C1-3A3BF95BF76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03303" y="3976623"/>
                  <a:ext cx="112320" cy="202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FDF773E6-8DFE-4C57-A4E2-84C14C54488B}"/>
              </a:ext>
            </a:extLst>
          </p:cNvPr>
          <p:cNvSpPr txBox="1"/>
          <p:nvPr/>
        </p:nvSpPr>
        <p:spPr>
          <a:xfrm>
            <a:off x="4927322" y="3741814"/>
            <a:ext cx="2457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</a:rPr>
              <a:t>Regularization strength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E9FA4F-67BD-4FB0-98B3-27B83E651BB7}"/>
              </a:ext>
            </a:extLst>
          </p:cNvPr>
          <p:cNvSpPr txBox="1"/>
          <p:nvPr/>
        </p:nvSpPr>
        <p:spPr>
          <a:xfrm>
            <a:off x="4413898" y="4930712"/>
            <a:ext cx="424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Lambda = 0 , regularization x</a:t>
            </a:r>
          </a:p>
          <a:p>
            <a:r>
              <a:rPr lang="en-US" altLang="ko-KR" sz="1600" dirty="0"/>
              <a:t>Lambda = 1, strong regularization</a:t>
            </a:r>
          </a:p>
          <a:p>
            <a:r>
              <a:rPr lang="en-US" altLang="ko-KR" sz="1600" dirty="0"/>
              <a:t>Lambda = 0.001..</a:t>
            </a:r>
          </a:p>
          <a:p>
            <a:endParaRPr lang="en-US" altLang="ko-KR" sz="1600" dirty="0"/>
          </a:p>
          <a:p>
            <a:r>
              <a:rPr lang="en-US" altLang="ko-KR" sz="1600" dirty="0"/>
              <a:t>L2reg = </a:t>
            </a:r>
            <a:r>
              <a:rPr lang="en-US" altLang="ko-KR" sz="1600" b="1" dirty="0">
                <a:solidFill>
                  <a:schemeClr val="accent1"/>
                </a:solidFill>
              </a:rPr>
              <a:t>0.001</a:t>
            </a:r>
            <a:r>
              <a:rPr lang="en-US" altLang="ko-KR" sz="1600" dirty="0"/>
              <a:t>  </a:t>
            </a:r>
            <a:r>
              <a:rPr lang="ko-KR" altLang="en-US" sz="1600" dirty="0"/>
              <a:t>* </a:t>
            </a:r>
            <a:r>
              <a:rPr lang="en-US" altLang="ko-KR" sz="1600" dirty="0" err="1"/>
              <a:t>tf.reduce_sum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tf.square</a:t>
            </a:r>
            <a:r>
              <a:rPr lang="en-US" altLang="ko-KR" sz="1600" dirty="0"/>
              <a:t>(W))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537382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618981-3B2B-A578-9D85-3A6A5A36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8880" y="1253236"/>
            <a:ext cx="4600784" cy="2484422"/>
          </a:xfrm>
          <a:noFill/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F64A72E-968C-4685-FF19-EE767C768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84784"/>
            <a:ext cx="4047306" cy="4896544"/>
          </a:xfrm>
        </p:spPr>
        <p:txBody>
          <a:bodyPr>
            <a:normAutofit/>
          </a:bodyPr>
          <a:lstStyle/>
          <a:p>
            <a:r>
              <a:rPr lang="en-US" dirty="0"/>
              <a:t>Randomly set some neurons to zero in forward pass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dropout_rate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tf.placeholder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(“float”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L1 = </a:t>
            </a:r>
            <a:r>
              <a:rPr lang="en-US" sz="1200" dirty="0" err="1">
                <a:latin typeface="Consolas" panose="020B0609020204030204" pitchFamily="49" charset="0"/>
              </a:rPr>
              <a:t>tf.nn.relu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tf.add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tf.matmul</a:t>
            </a:r>
            <a:r>
              <a:rPr lang="en-US" sz="1200" dirty="0">
                <a:latin typeface="Consolas" panose="020B0609020204030204" pitchFamily="49" charset="0"/>
              </a:rPr>
              <a:t>(X, W1), B1))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L1 = </a:t>
            </a:r>
            <a:r>
              <a:rPr lang="en-US" sz="1200" dirty="0" err="1">
                <a:latin typeface="Consolas" panose="020B0609020204030204" pitchFamily="49" charset="0"/>
              </a:rPr>
              <a:t>tf.nn.dropout</a:t>
            </a:r>
            <a:r>
              <a:rPr lang="en-US" sz="1200" dirty="0">
                <a:latin typeface="Consolas" panose="020B0609020204030204" pitchFamily="49" charset="0"/>
              </a:rPr>
              <a:t>(_L1, </a:t>
            </a:r>
            <a:r>
              <a:rPr lang="en-US" sz="1200" dirty="0" err="1">
                <a:highlight>
                  <a:srgbClr val="FFFF00"/>
                </a:highlight>
                <a:latin typeface="Consolas" panose="020B0609020204030204" pitchFamily="49" charset="0"/>
              </a:rPr>
              <a:t>dropout_rate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Train: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sess.run</a:t>
            </a:r>
            <a:r>
              <a:rPr lang="en-US" sz="1200" dirty="0">
                <a:latin typeface="Consolas" panose="020B0609020204030204" pitchFamily="49" charset="0"/>
              </a:rPr>
              <a:t>(optimizer, </a:t>
            </a:r>
            <a:r>
              <a:rPr lang="en-US" sz="1200" dirty="0" err="1">
                <a:solidFill>
                  <a:srgbClr val="7030A0"/>
                </a:solidFill>
                <a:latin typeface="Consolas" panose="020B0609020204030204" pitchFamily="49" charset="0"/>
              </a:rPr>
              <a:t>feed_dict</a:t>
            </a:r>
            <a:r>
              <a:rPr lang="en-US" sz="1200" dirty="0">
                <a:solidFill>
                  <a:srgbClr val="7030A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</a:rPr>
              <a:t>= {X: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batch_xs</a:t>
            </a:r>
            <a:r>
              <a:rPr lang="en-US" sz="1200" dirty="0">
                <a:latin typeface="Consolas" panose="020B0609020204030204" pitchFamily="49" charset="0"/>
              </a:rPr>
              <a:t>, Y:batch_ys, </a:t>
            </a:r>
            <a:r>
              <a:rPr lang="en-US" sz="1200" dirty="0" err="1">
                <a:latin typeface="Consolas" panose="020B0609020204030204" pitchFamily="49" charset="0"/>
              </a:rPr>
              <a:t>dropout_rate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0.7</a:t>
            </a:r>
            <a:r>
              <a:rPr lang="en-US" sz="12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Evaluation: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print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“</a:t>
            </a:r>
            <a:r>
              <a:rPr lang="en-US" sz="1200" dirty="0" err="1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Acuuracy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”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accuracy.eval</a:t>
            </a:r>
            <a:r>
              <a:rPr lang="en-US" sz="1200" dirty="0">
                <a:latin typeface="Consolas" panose="020B0609020204030204" pitchFamily="49" charset="0"/>
              </a:rPr>
              <a:t>({X: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mnist.test.images</a:t>
            </a:r>
            <a:r>
              <a:rPr lang="en-US" sz="1200" dirty="0">
                <a:latin typeface="Consolas" panose="020B0609020204030204" pitchFamily="49" charset="0"/>
              </a:rPr>
              <a:t>, Y: </a:t>
            </a:r>
            <a:r>
              <a:rPr lang="en-US" sz="1200" dirty="0" err="1">
                <a:latin typeface="Consolas" panose="020B0609020204030204" pitchFamily="49" charset="0"/>
              </a:rPr>
              <a:t>mnist.test.labels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200" dirty="0">
                <a:latin typeface="Consolas" panose="020B0609020204030204" pitchFamily="49" charset="0"/>
              </a:rPr>
              <a:t>  </a:t>
            </a:r>
            <a:r>
              <a:rPr lang="en-US" sz="1200" dirty="0" err="1">
                <a:latin typeface="Consolas" panose="020B0609020204030204" pitchFamily="49" charset="0"/>
              </a:rPr>
              <a:t>dropout_rate</a:t>
            </a:r>
            <a:r>
              <a:rPr lang="en-US" sz="1200" dirty="0">
                <a:latin typeface="Consolas" panose="020B0609020204030204" pitchFamily="49" charset="0"/>
              </a:rPr>
              <a:t>: </a:t>
            </a:r>
            <a:r>
              <a:rPr lang="en-US" sz="1200" dirty="0">
                <a:solidFill>
                  <a:srgbClr val="0070C0"/>
                </a:solidFill>
                <a:latin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</a:rPr>
              <a:t>})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76321-AAE8-AA16-ECA2-A0D34610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23797B6-8B94-9DE7-9604-977184F0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Autofit/>
          </a:bodyPr>
          <a:lstStyle/>
          <a:p>
            <a:r>
              <a:rPr lang="en-US" altLang="ko-KR" dirty="0"/>
              <a:t>Dropout </a:t>
            </a:r>
            <a:br>
              <a:rPr lang="en-US" altLang="ko-KR" dirty="0"/>
            </a:br>
            <a:r>
              <a:rPr lang="en-US" altLang="ko-KR" dirty="0"/>
              <a:t>: A simple way to prevent Neural Networks from Overfitting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A8345C-4530-5F7A-E0D5-DA07B7E80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6" y="4032737"/>
            <a:ext cx="4263331" cy="207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5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076321-AAE8-AA16-ECA2-A0D34610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69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23797B6-8B94-9DE7-9604-977184F0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Autofit/>
          </a:bodyPr>
          <a:lstStyle/>
          <a:p>
            <a:r>
              <a:rPr lang="en-US" altLang="ko-KR" dirty="0"/>
              <a:t>Ensemble?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92F701-3F83-9FA6-8F71-FD3C74D9AF9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520" y="1376772"/>
            <a:ext cx="6246959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B020D3-F8CE-2B68-26F6-BFBA43FD9780}"/>
              </a:ext>
            </a:extLst>
          </p:cNvPr>
          <p:cNvSpPr txBox="1"/>
          <p:nvPr/>
        </p:nvSpPr>
        <p:spPr>
          <a:xfrm>
            <a:off x="2667631" y="5715177"/>
            <a:ext cx="3808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2%~4,5%  performance improvement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841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A0F8331D-E073-40FF-ABE2-EC6F460C8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336" y="1631000"/>
            <a:ext cx="8571656" cy="4435831"/>
          </a:xfrm>
          <a:noFill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700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7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D97DC2-7BD7-40A5-8B54-4E31664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Data (X) preprocessing for gradient descent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15021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10-4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NN LEGO Play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30598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52C1CF-D74C-7D15-6481-B5BAFEBD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Fast forward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Split &amp; merge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CNN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5FE6B9-B0BA-9508-8DD7-64508F44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25EA89-5367-5588-FC7D-2D065BC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</a:t>
            </a:r>
            <a:r>
              <a:rPr lang="ko-KR" altLang="en-US" dirty="0"/>
              <a:t> </a:t>
            </a:r>
            <a:r>
              <a:rPr lang="en-US" altLang="ko-KR" dirty="0"/>
              <a:t>way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NN</a:t>
            </a:r>
            <a:endParaRPr lang="ko-KR" alt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6153E5A8-1580-89EC-2DEF-3BFDB98B54D5}"/>
                  </a:ext>
                </a:extLst>
              </p14:cNvPr>
              <p14:cNvContentPartPr/>
              <p14:nvPr/>
            </p14:nvContentPartPr>
            <p14:xfrm>
              <a:off x="1295260" y="1977660"/>
              <a:ext cx="369000" cy="42948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6153E5A8-1580-89EC-2DEF-3BFDB98B54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620" y="1968660"/>
                <a:ext cx="386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5BD1EE5-C919-FEA6-DCA9-7EF17F976137}"/>
                  </a:ext>
                </a:extLst>
              </p14:cNvPr>
              <p14:cNvContentPartPr/>
              <p14:nvPr/>
            </p14:nvContentPartPr>
            <p14:xfrm>
              <a:off x="2038640" y="1956260"/>
              <a:ext cx="369000" cy="429480"/>
            </p14:xfrm>
          </p:contentPart>
        </mc:Choice>
        <mc:Fallback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5BD1EE5-C919-FEA6-DCA9-7EF17F9761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30000" y="1947260"/>
                <a:ext cx="386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BD3C6D2-D3C9-8F95-59F4-FEB201B559A1}"/>
                  </a:ext>
                </a:extLst>
              </p14:cNvPr>
              <p14:cNvContentPartPr/>
              <p14:nvPr/>
            </p14:nvContentPartPr>
            <p14:xfrm>
              <a:off x="2855288" y="1974960"/>
              <a:ext cx="369000" cy="429480"/>
            </p14:xfrm>
          </p:contentPart>
        </mc:Choice>
        <mc:Fallback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BD3C6D2-D3C9-8F95-59F4-FEB201B559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6648" y="1965960"/>
                <a:ext cx="386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B83EA6B1-7A28-A9AE-E4AD-CD91B255CA30}"/>
                  </a:ext>
                </a:extLst>
              </p14:cNvPr>
              <p14:cNvContentPartPr/>
              <p14:nvPr/>
            </p14:nvContentPartPr>
            <p14:xfrm>
              <a:off x="3600672" y="1956260"/>
              <a:ext cx="369000" cy="42948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B83EA6B1-7A28-A9AE-E4AD-CD91B255CA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2032" y="1947260"/>
                <a:ext cx="386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759C2A49-C542-DD7F-AB43-1CBA4B85538F}"/>
                  </a:ext>
                </a:extLst>
              </p14:cNvPr>
              <p14:cNvContentPartPr/>
              <p14:nvPr/>
            </p14:nvContentPartPr>
            <p14:xfrm>
              <a:off x="4305708" y="1974960"/>
              <a:ext cx="369000" cy="429480"/>
            </p14:xfrm>
          </p:contentPart>
        </mc:Choice>
        <mc:Fallback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759C2A49-C542-DD7F-AB43-1CBA4B8553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7068" y="1965960"/>
                <a:ext cx="386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EB534DCF-15B6-6F34-C60F-CF52E2EE688D}"/>
                  </a:ext>
                </a:extLst>
              </p14:cNvPr>
              <p14:cNvContentPartPr/>
              <p14:nvPr/>
            </p14:nvContentPartPr>
            <p14:xfrm>
              <a:off x="5109656" y="1974960"/>
              <a:ext cx="369000" cy="42948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EB534DCF-15B6-6F34-C60F-CF52E2EE68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1016" y="1965960"/>
                <a:ext cx="386640" cy="44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9D76769-33CC-EDDA-EFF8-247B472F6EC1}"/>
              </a:ext>
            </a:extLst>
          </p:cNvPr>
          <p:cNvGrpSpPr/>
          <p:nvPr/>
        </p:nvGrpSpPr>
        <p:grpSpPr>
          <a:xfrm>
            <a:off x="774700" y="2056860"/>
            <a:ext cx="532080" cy="296640"/>
            <a:chOff x="774700" y="2056860"/>
            <a:chExt cx="532080" cy="29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9CEA610E-BEB2-0200-924D-8546AD2D80DC}"/>
                    </a:ext>
                  </a:extLst>
                </p14:cNvPr>
                <p14:cNvContentPartPr/>
                <p14:nvPr/>
              </p14:nvContentPartPr>
              <p14:xfrm>
                <a:off x="788380" y="2056860"/>
                <a:ext cx="126360" cy="265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9CEA610E-BEB2-0200-924D-8546AD2D80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79380" y="2048220"/>
                  <a:ext cx="144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F33AC9D6-7CA0-269E-2FE0-B966EDAE313A}"/>
                    </a:ext>
                  </a:extLst>
                </p14:cNvPr>
                <p14:cNvContentPartPr/>
                <p14:nvPr/>
              </p14:nvContentPartPr>
              <p14:xfrm>
                <a:off x="774700" y="2120940"/>
                <a:ext cx="189360" cy="232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F33AC9D6-7CA0-269E-2FE0-B966EDAE313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65700" y="2111940"/>
                  <a:ext cx="2070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5E3AB9E-0855-3508-8767-199DFBBFAFC6}"/>
                    </a:ext>
                  </a:extLst>
                </p14:cNvPr>
                <p14:cNvContentPartPr/>
                <p14:nvPr/>
              </p14:nvContentPartPr>
              <p14:xfrm>
                <a:off x="1142620" y="2184300"/>
                <a:ext cx="164160" cy="3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5E3AB9E-0855-3508-8767-199DFBBFAFC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33980" y="2175300"/>
                  <a:ext cx="1818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35A6B95C-5DC4-E632-39D1-B6CA354B1995}"/>
                  </a:ext>
                </a:extLst>
              </p14:cNvPr>
              <p14:cNvContentPartPr/>
              <p14:nvPr/>
            </p14:nvContentPartPr>
            <p14:xfrm>
              <a:off x="1676500" y="2125620"/>
              <a:ext cx="340560" cy="792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35A6B95C-5DC4-E632-39D1-B6CA354B199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67500" y="2116980"/>
                <a:ext cx="358200" cy="2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그룹 22">
            <a:extLst>
              <a:ext uri="{FF2B5EF4-FFF2-40B4-BE49-F238E27FC236}">
                <a16:creationId xmlns:a16="http://schemas.microsoft.com/office/drawing/2014/main" id="{F8BD12AC-DDBD-5200-AA3C-B220F3E9D53A}"/>
              </a:ext>
            </a:extLst>
          </p:cNvPr>
          <p:cNvGrpSpPr/>
          <p:nvPr/>
        </p:nvGrpSpPr>
        <p:grpSpPr>
          <a:xfrm>
            <a:off x="2400460" y="2171700"/>
            <a:ext cx="467280" cy="12960"/>
            <a:chOff x="2400460" y="2171700"/>
            <a:chExt cx="467280" cy="12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167B591C-2B20-4469-CB1F-9DEBC4E73EEE}"/>
                    </a:ext>
                  </a:extLst>
                </p14:cNvPr>
                <p14:cNvContentPartPr/>
                <p14:nvPr/>
              </p14:nvContentPartPr>
              <p14:xfrm>
                <a:off x="2400460" y="2171700"/>
                <a:ext cx="408960" cy="7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167B591C-2B20-4469-CB1F-9DEBC4E73EE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91460" y="2163060"/>
                  <a:ext cx="42660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5B5F3873-13BD-5573-8DFB-AE2ADF9DFB24}"/>
                    </a:ext>
                  </a:extLst>
                </p14:cNvPr>
                <p14:cNvContentPartPr/>
                <p14:nvPr/>
              </p14:nvContentPartPr>
              <p14:xfrm>
                <a:off x="2844700" y="2184300"/>
                <a:ext cx="23040" cy="3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5B5F3873-13BD-5573-8DFB-AE2ADF9DFB2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36060" y="2175300"/>
                  <a:ext cx="406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9BEDADA6-486E-FC84-484A-17794782C100}"/>
                  </a:ext>
                </a:extLst>
              </p14:cNvPr>
              <p14:cNvContentPartPr/>
              <p14:nvPr/>
            </p14:nvContentPartPr>
            <p14:xfrm>
              <a:off x="3238540" y="2094660"/>
              <a:ext cx="381600" cy="2664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9BEDADA6-486E-FC84-484A-17794782C10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29540" y="2086020"/>
                <a:ext cx="3992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B4B9D8D6-B86C-E915-C187-3D6CBBC27995}"/>
                  </a:ext>
                </a:extLst>
              </p14:cNvPr>
              <p14:cNvContentPartPr/>
              <p14:nvPr/>
            </p14:nvContentPartPr>
            <p14:xfrm>
              <a:off x="3962140" y="2107980"/>
              <a:ext cx="324720" cy="3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B4B9D8D6-B86C-E915-C187-3D6CBBC279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953500" y="2098980"/>
                <a:ext cx="342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0AFDF079-5B89-8296-9401-FE5ADF5A8A9C}"/>
                  </a:ext>
                </a:extLst>
              </p14:cNvPr>
              <p14:cNvContentPartPr/>
              <p14:nvPr/>
            </p14:nvContentPartPr>
            <p14:xfrm>
              <a:off x="4660540" y="2145060"/>
              <a:ext cx="418320" cy="32400"/>
            </p14:xfrm>
          </p:contentPart>
        </mc:Choice>
        <mc:Fallback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0AFDF079-5B89-8296-9401-FE5ADF5A8A9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51900" y="2136420"/>
                <a:ext cx="4359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2F1C9ECB-E595-D644-68F7-1E2E03C9484F}"/>
                  </a:ext>
                </a:extLst>
              </p14:cNvPr>
              <p14:cNvContentPartPr/>
              <p14:nvPr/>
            </p14:nvContentPartPr>
            <p14:xfrm>
              <a:off x="5498620" y="2146140"/>
              <a:ext cx="417240" cy="36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2F1C9ECB-E595-D644-68F7-1E2E03C948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489980" y="2137500"/>
                <a:ext cx="4348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2244C72F-AD5E-16B1-7963-4DACEF5DC9AB}"/>
                  </a:ext>
                </a:extLst>
              </p14:cNvPr>
              <p14:cNvContentPartPr/>
              <p14:nvPr/>
            </p14:nvContentPartPr>
            <p14:xfrm>
              <a:off x="5956180" y="2032020"/>
              <a:ext cx="86760" cy="42480"/>
            </p14:xfrm>
          </p:contentPart>
        </mc:Choice>
        <mc:Fallback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2244C72F-AD5E-16B1-7963-4DACEF5DC9A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47180" y="2023380"/>
                <a:ext cx="104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FC5B00C1-66DF-C299-C0CB-BA315CF483C0}"/>
                  </a:ext>
                </a:extLst>
              </p14:cNvPr>
              <p14:cNvContentPartPr/>
              <p14:nvPr/>
            </p14:nvContentPartPr>
            <p14:xfrm>
              <a:off x="5979220" y="2006460"/>
              <a:ext cx="117000" cy="330120"/>
            </p14:xfrm>
          </p:contentPart>
        </mc:Choice>
        <mc:Fallback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FC5B00C1-66DF-C299-C0CB-BA315CF483C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70580" y="1997820"/>
                <a:ext cx="1346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AE257857-37D9-1B20-58DA-E72D05BA015C}"/>
                  </a:ext>
                </a:extLst>
              </p14:cNvPr>
              <p14:cNvContentPartPr/>
              <p14:nvPr/>
            </p14:nvContentPartPr>
            <p14:xfrm>
              <a:off x="5976340" y="1793700"/>
              <a:ext cx="114480" cy="60480"/>
            </p14:xfrm>
          </p:contentPart>
        </mc:Choice>
        <mc:Fallback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AE257857-37D9-1B20-58DA-E72D05BA015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967700" y="1785060"/>
                <a:ext cx="132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1E34C4DA-996E-2E57-6BC3-B30B77746884}"/>
                  </a:ext>
                </a:extLst>
              </p14:cNvPr>
              <p14:cNvContentPartPr/>
              <p14:nvPr/>
            </p14:nvContentPartPr>
            <p14:xfrm>
              <a:off x="1950820" y="2082420"/>
              <a:ext cx="5400" cy="42480"/>
            </p14:xfrm>
          </p:contentPart>
        </mc:Choice>
        <mc:Fallback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1E34C4DA-996E-2E57-6BC3-B30B7774688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941820" y="2073780"/>
                <a:ext cx="2304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DC27C4CA-FE17-E625-C36B-D2FC2EAFF48B}"/>
              </a:ext>
            </a:extLst>
          </p:cNvPr>
          <p:cNvGrpSpPr/>
          <p:nvPr/>
        </p:nvGrpSpPr>
        <p:grpSpPr>
          <a:xfrm>
            <a:off x="1760020" y="2032380"/>
            <a:ext cx="1710000" cy="676440"/>
            <a:chOff x="1760020" y="2032380"/>
            <a:chExt cx="1710000" cy="67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3FBEBAF2-B704-AC6E-9C9F-56EFBBA3A826}"/>
                    </a:ext>
                  </a:extLst>
                </p14:cNvPr>
                <p14:cNvContentPartPr/>
                <p14:nvPr/>
              </p14:nvContentPartPr>
              <p14:xfrm>
                <a:off x="1760020" y="2032380"/>
                <a:ext cx="84960" cy="1065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3FBEBAF2-B704-AC6E-9C9F-56EFBBA3A826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751020" y="2023740"/>
                  <a:ext cx="1026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AD28CA4-9AB5-7DAA-4C30-8FF154E25104}"/>
                    </a:ext>
                  </a:extLst>
                </p14:cNvPr>
                <p14:cNvContentPartPr/>
                <p14:nvPr/>
              </p14:nvContentPartPr>
              <p14:xfrm>
                <a:off x="1790620" y="2146140"/>
                <a:ext cx="360" cy="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AD28CA4-9AB5-7DAA-4C30-8FF154E2510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81980" y="21375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546FE00-58A2-51BD-53D7-A6FEE1DF7BBA}"/>
                    </a:ext>
                  </a:extLst>
                </p14:cNvPr>
                <p14:cNvContentPartPr/>
                <p14:nvPr/>
              </p14:nvContentPartPr>
              <p14:xfrm>
                <a:off x="1790620" y="2143980"/>
                <a:ext cx="1604160" cy="56484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546FE00-58A2-51BD-53D7-A6FEE1DF7BB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781980" y="2134980"/>
                  <a:ext cx="1621800" cy="58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A55A6D4-5F76-56FB-91F5-2E521ED95777}"/>
                    </a:ext>
                  </a:extLst>
                </p14:cNvPr>
                <p14:cNvContentPartPr/>
                <p14:nvPr/>
              </p14:nvContentPartPr>
              <p14:xfrm>
                <a:off x="3352660" y="2095380"/>
                <a:ext cx="117360" cy="1119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A55A6D4-5F76-56FB-91F5-2E521ED9577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343660" y="2086740"/>
                  <a:ext cx="135000" cy="12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3187AEF9-2BE6-44A8-3DB6-FAE71D8B8958}"/>
                  </a:ext>
                </a:extLst>
              </p14:cNvPr>
              <p14:cNvContentPartPr/>
              <p14:nvPr/>
            </p14:nvContentPartPr>
            <p14:xfrm>
              <a:off x="4053220" y="2095020"/>
              <a:ext cx="114840" cy="52560"/>
            </p14:xfrm>
          </p:contentPart>
        </mc:Choice>
        <mc:Fallback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3187AEF9-2BE6-44A8-3DB6-FAE71D8B895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44220" y="2086380"/>
                <a:ext cx="132480" cy="70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그룹 49">
            <a:extLst>
              <a:ext uri="{FF2B5EF4-FFF2-40B4-BE49-F238E27FC236}">
                <a16:creationId xmlns:a16="http://schemas.microsoft.com/office/drawing/2014/main" id="{6423C686-1E88-C043-54E5-E1EF45DE8C35}"/>
              </a:ext>
            </a:extLst>
          </p:cNvPr>
          <p:cNvGrpSpPr/>
          <p:nvPr/>
        </p:nvGrpSpPr>
        <p:grpSpPr>
          <a:xfrm>
            <a:off x="4101820" y="2158740"/>
            <a:ext cx="1648440" cy="779040"/>
            <a:chOff x="4101820" y="2158740"/>
            <a:chExt cx="1648440" cy="77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78B6DFD-6F05-0D3A-99DD-0DB50C60E39E}"/>
                    </a:ext>
                  </a:extLst>
                </p14:cNvPr>
                <p14:cNvContentPartPr/>
                <p14:nvPr/>
              </p14:nvContentPartPr>
              <p14:xfrm>
                <a:off x="4101820" y="2158740"/>
                <a:ext cx="1542600" cy="779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78B6DFD-6F05-0D3A-99DD-0DB50C60E39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93180" y="2150100"/>
                  <a:ext cx="1560240" cy="79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354E946-3E02-CA4F-E72A-BAE5561FB0EA}"/>
                    </a:ext>
                  </a:extLst>
                </p14:cNvPr>
                <p14:cNvContentPartPr/>
                <p14:nvPr/>
              </p14:nvContentPartPr>
              <p14:xfrm>
                <a:off x="5610580" y="2196540"/>
                <a:ext cx="28440" cy="2152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354E946-3E02-CA4F-E72A-BAE5561FB0E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601940" y="2187900"/>
                  <a:ext cx="46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5A2AC756-B28E-5F42-FEEA-86F660F541D2}"/>
                    </a:ext>
                  </a:extLst>
                </p14:cNvPr>
                <p14:cNvContentPartPr/>
                <p14:nvPr/>
              </p14:nvContentPartPr>
              <p14:xfrm>
                <a:off x="5470180" y="2222100"/>
                <a:ext cx="181800" cy="22968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5A2AC756-B28E-5F42-FEEA-86F660F541D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461180" y="2213460"/>
                  <a:ext cx="1994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457260E5-01EF-7E7B-F1E1-129FE8BD1BA7}"/>
                    </a:ext>
                  </a:extLst>
                </p14:cNvPr>
                <p14:cNvContentPartPr/>
                <p14:nvPr/>
              </p14:nvContentPartPr>
              <p14:xfrm>
                <a:off x="5639020" y="2222100"/>
                <a:ext cx="111240" cy="720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457260E5-01EF-7E7B-F1E1-129FE8BD1B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630020" y="2213460"/>
                  <a:ext cx="12888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20FD221-02A1-BB5B-21CE-6EDDEB4024C2}"/>
              </a:ext>
            </a:extLst>
          </p:cNvPr>
          <p:cNvGrpSpPr/>
          <p:nvPr/>
        </p:nvGrpSpPr>
        <p:grpSpPr>
          <a:xfrm>
            <a:off x="1070260" y="3338100"/>
            <a:ext cx="5673600" cy="912240"/>
            <a:chOff x="1070260" y="3338100"/>
            <a:chExt cx="5673600" cy="91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7EB2473-D01E-64C6-5C3C-B27ACF15A8FB}"/>
                    </a:ext>
                  </a:extLst>
                </p14:cNvPr>
                <p14:cNvContentPartPr/>
                <p14:nvPr/>
              </p14:nvContentPartPr>
              <p14:xfrm>
                <a:off x="1070260" y="3784500"/>
                <a:ext cx="123480" cy="2480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7EB2473-D01E-64C6-5C3C-B27ACF15A8FB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061620" y="3775860"/>
                  <a:ext cx="141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D96A67FD-25C9-F8E3-AFDC-700E6A570CED}"/>
                    </a:ext>
                  </a:extLst>
                </p14:cNvPr>
                <p14:cNvContentPartPr/>
                <p14:nvPr/>
              </p14:nvContentPartPr>
              <p14:xfrm>
                <a:off x="1079260" y="3720780"/>
                <a:ext cx="199080" cy="32688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D96A67FD-25C9-F8E3-AFDC-700E6A570CE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70620" y="3711780"/>
                  <a:ext cx="2167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08C2D79-1F00-9955-BC9F-7FE66769F6E6}"/>
                    </a:ext>
                  </a:extLst>
                </p14:cNvPr>
                <p14:cNvContentPartPr/>
                <p14:nvPr/>
              </p14:nvContentPartPr>
              <p14:xfrm>
                <a:off x="1295260" y="3873420"/>
                <a:ext cx="306000" cy="3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08C2D79-1F00-9955-BC9F-7FE66769F6E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286620" y="3864420"/>
                  <a:ext cx="32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9B60A18A-FA67-D35B-FD99-DDA923C8651A}"/>
                    </a:ext>
                  </a:extLst>
                </p14:cNvPr>
                <p14:cNvContentPartPr/>
                <p14:nvPr/>
              </p14:nvContentPartPr>
              <p14:xfrm>
                <a:off x="1570660" y="3797100"/>
                <a:ext cx="54000" cy="1620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9B60A18A-FA67-D35B-FD99-DDA923C8651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561660" y="3788100"/>
                  <a:ext cx="7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B42E7F94-D609-1731-29D4-A0E361B23577}"/>
                    </a:ext>
                  </a:extLst>
                </p14:cNvPr>
                <p14:cNvContentPartPr/>
                <p14:nvPr/>
              </p14:nvContentPartPr>
              <p14:xfrm>
                <a:off x="1751380" y="3690540"/>
                <a:ext cx="388080" cy="4154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B42E7F94-D609-1731-29D4-A0E361B2357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742740" y="3681900"/>
                  <a:ext cx="405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DCCB99C-6778-A564-D8D2-3C8A997C90F6}"/>
                    </a:ext>
                  </a:extLst>
                </p14:cNvPr>
                <p14:cNvContentPartPr/>
                <p14:nvPr/>
              </p14:nvContentPartPr>
              <p14:xfrm>
                <a:off x="2133340" y="3619980"/>
                <a:ext cx="295560" cy="2160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DCCB99C-6778-A564-D8D2-3C8A997C90F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124700" y="3610980"/>
                  <a:ext cx="313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7ED846E0-6A25-0EA8-7DAC-51463786A692}"/>
                    </a:ext>
                  </a:extLst>
                </p14:cNvPr>
                <p14:cNvContentPartPr/>
                <p14:nvPr/>
              </p14:nvContentPartPr>
              <p14:xfrm>
                <a:off x="2158900" y="3835260"/>
                <a:ext cx="271080" cy="24948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7ED846E0-6A25-0EA8-7DAC-51463786A69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149900" y="3826620"/>
                  <a:ext cx="2887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C0F0CB0-AB67-08F7-2BAA-B32D45554D6A}"/>
                    </a:ext>
                  </a:extLst>
                </p14:cNvPr>
                <p14:cNvContentPartPr/>
                <p14:nvPr/>
              </p14:nvContentPartPr>
              <p14:xfrm>
                <a:off x="2489020" y="3880620"/>
                <a:ext cx="431280" cy="36504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C0F0CB0-AB67-08F7-2BAA-B32D45554D6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480380" y="3871620"/>
                  <a:ext cx="44892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F3FE840-5480-B2B6-EAB6-0B22F763E686}"/>
                    </a:ext>
                  </a:extLst>
                </p14:cNvPr>
                <p14:cNvContentPartPr/>
                <p14:nvPr/>
              </p14:nvContentPartPr>
              <p14:xfrm>
                <a:off x="2475340" y="3364020"/>
                <a:ext cx="462600" cy="32400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F3FE840-5480-B2B6-EAB6-0B22F763E68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466700" y="3355020"/>
                  <a:ext cx="480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D89E5C2B-4436-3DD7-1933-478BFE84B029}"/>
                    </a:ext>
                  </a:extLst>
                </p14:cNvPr>
                <p14:cNvContentPartPr/>
                <p14:nvPr/>
              </p14:nvContentPartPr>
              <p14:xfrm>
                <a:off x="2908060" y="3517740"/>
                <a:ext cx="227880" cy="1404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D89E5C2B-4436-3DD7-1933-478BFE84B029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99420" y="3508740"/>
                  <a:ext cx="2455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7F7E3A0-C2DA-D01D-4DE1-1A1EEBE6AEBC}"/>
                    </a:ext>
                  </a:extLst>
                </p14:cNvPr>
                <p14:cNvContentPartPr/>
                <p14:nvPr/>
              </p14:nvContentPartPr>
              <p14:xfrm>
                <a:off x="3135940" y="3339900"/>
                <a:ext cx="448200" cy="3232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7F7E3A0-C2DA-D01D-4DE1-1A1EEBE6AEBC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127300" y="3331260"/>
                  <a:ext cx="465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3F5C1265-A057-FD17-37DE-319989E68072}"/>
                    </a:ext>
                  </a:extLst>
                </p14:cNvPr>
                <p14:cNvContentPartPr/>
                <p14:nvPr/>
              </p14:nvContentPartPr>
              <p14:xfrm>
                <a:off x="3543100" y="3542940"/>
                <a:ext cx="360360" cy="36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3F5C1265-A057-FD17-37DE-319989E6807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34460" y="3534300"/>
                  <a:ext cx="37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94B8F81-41A5-A160-284C-95C94911617B}"/>
                    </a:ext>
                  </a:extLst>
                </p14:cNvPr>
                <p14:cNvContentPartPr/>
                <p14:nvPr/>
              </p14:nvContentPartPr>
              <p14:xfrm>
                <a:off x="3917860" y="3338100"/>
                <a:ext cx="455760" cy="3240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94B8F81-41A5-A160-284C-95C94911617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908860" y="3329100"/>
                  <a:ext cx="473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DBAA6B95-77F1-6B6A-8B9A-1359ADAF68CF}"/>
                    </a:ext>
                  </a:extLst>
                </p14:cNvPr>
                <p14:cNvContentPartPr/>
                <p14:nvPr/>
              </p14:nvContentPartPr>
              <p14:xfrm>
                <a:off x="2882860" y="4000500"/>
                <a:ext cx="360" cy="36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DBAA6B95-77F1-6B6A-8B9A-1359ADAF68CF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873860" y="39918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EF2322C-C975-FC97-6BF5-055EBD65903B}"/>
                    </a:ext>
                  </a:extLst>
                </p14:cNvPr>
                <p14:cNvContentPartPr/>
                <p14:nvPr/>
              </p14:nvContentPartPr>
              <p14:xfrm>
                <a:off x="2895820" y="4000500"/>
                <a:ext cx="237240" cy="1332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EF2322C-C975-FC97-6BF5-055EBD65903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86820" y="3991860"/>
                  <a:ext cx="254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E8570BD-9472-AE3C-E703-E2F90DD2D8C3}"/>
                    </a:ext>
                  </a:extLst>
                </p14:cNvPr>
                <p14:cNvContentPartPr/>
                <p14:nvPr/>
              </p14:nvContentPartPr>
              <p14:xfrm>
                <a:off x="3136300" y="3842460"/>
                <a:ext cx="450720" cy="40788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E8570BD-9472-AE3C-E703-E2F90DD2D8C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127660" y="3833820"/>
                  <a:ext cx="4683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A3A9585-BEA1-F7F6-7DC9-E89557074025}"/>
                    </a:ext>
                  </a:extLst>
                </p14:cNvPr>
                <p14:cNvContentPartPr/>
                <p14:nvPr/>
              </p14:nvContentPartPr>
              <p14:xfrm>
                <a:off x="3581260" y="3987540"/>
                <a:ext cx="235440" cy="540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A3A9585-BEA1-F7F6-7DC9-E8955707402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572260" y="3978900"/>
                  <a:ext cx="2530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79BBDB4-C7FE-543F-A77D-C918857CADFF}"/>
                    </a:ext>
                  </a:extLst>
                </p14:cNvPr>
                <p14:cNvContentPartPr/>
                <p14:nvPr/>
              </p14:nvContentPartPr>
              <p14:xfrm>
                <a:off x="3746140" y="3806460"/>
                <a:ext cx="510840" cy="3258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79BBDB4-C7FE-543F-A77D-C918857CADF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737500" y="3797820"/>
                  <a:ext cx="52848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E014BF85-2F3A-74A3-BFDF-51F70E610D6F}"/>
                    </a:ext>
                  </a:extLst>
                </p14:cNvPr>
                <p14:cNvContentPartPr/>
                <p14:nvPr/>
              </p14:nvContentPartPr>
              <p14:xfrm>
                <a:off x="4368940" y="3479580"/>
                <a:ext cx="203760" cy="2131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E014BF85-2F3A-74A3-BFDF-51F70E610D6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359940" y="3470940"/>
                  <a:ext cx="221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946D4826-9B36-A2AB-768A-958B59DD485C}"/>
                    </a:ext>
                  </a:extLst>
                </p14:cNvPr>
                <p14:cNvContentPartPr/>
                <p14:nvPr/>
              </p14:nvContentPartPr>
              <p14:xfrm>
                <a:off x="4216300" y="3716460"/>
                <a:ext cx="280800" cy="2970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946D4826-9B36-A2AB-768A-958B59DD485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207300" y="3707460"/>
                  <a:ext cx="2984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1734F20A-86B3-F98C-392A-224DB1394DFD}"/>
                    </a:ext>
                  </a:extLst>
                </p14:cNvPr>
                <p14:cNvContentPartPr/>
                <p14:nvPr/>
              </p14:nvContentPartPr>
              <p14:xfrm>
                <a:off x="4648300" y="3669660"/>
                <a:ext cx="178920" cy="266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1734F20A-86B3-F98C-392A-224DB1394D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39300" y="3660660"/>
                  <a:ext cx="1965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309A61A-428D-E798-FDE3-D15E753A0B5D}"/>
                    </a:ext>
                  </a:extLst>
                </p14:cNvPr>
                <p14:cNvContentPartPr/>
                <p14:nvPr/>
              </p14:nvContentPartPr>
              <p14:xfrm>
                <a:off x="4736500" y="3594060"/>
                <a:ext cx="26280" cy="24408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309A61A-428D-E798-FDE3-D15E753A0B5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27860" y="3585060"/>
                  <a:ext cx="439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6FA24C42-9C40-BC09-93D3-0B8BDC580108}"/>
                    </a:ext>
                  </a:extLst>
                </p14:cNvPr>
                <p14:cNvContentPartPr/>
                <p14:nvPr/>
              </p14:nvContentPartPr>
              <p14:xfrm>
                <a:off x="4544620" y="3542220"/>
                <a:ext cx="409320" cy="3333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6FA24C42-9C40-BC09-93D3-0B8BDC58010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35980" y="3533220"/>
                  <a:ext cx="4269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B56A7E87-F631-4EB0-E4E0-CBB280574FBE}"/>
                    </a:ext>
                  </a:extLst>
                </p14:cNvPr>
                <p14:cNvContentPartPr/>
                <p14:nvPr/>
              </p14:nvContentPartPr>
              <p14:xfrm>
                <a:off x="4927660" y="3741300"/>
                <a:ext cx="321840" cy="540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B56A7E87-F631-4EB0-E4E0-CBB280574FB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918660" y="3732300"/>
                  <a:ext cx="33948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35AF4EA-EBC8-EC2E-D9B3-DFFA99D4A9CA}"/>
                    </a:ext>
                  </a:extLst>
                </p14:cNvPr>
                <p14:cNvContentPartPr/>
                <p14:nvPr/>
              </p14:nvContentPartPr>
              <p14:xfrm>
                <a:off x="5106220" y="3375540"/>
                <a:ext cx="496440" cy="56340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35AF4EA-EBC8-EC2E-D9B3-DFFA99D4A9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097220" y="3366540"/>
                  <a:ext cx="51408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873CF908-38A7-6E37-1BC9-34B684562CE9}"/>
                    </a:ext>
                  </a:extLst>
                </p14:cNvPr>
                <p14:cNvContentPartPr/>
                <p14:nvPr/>
              </p14:nvContentPartPr>
              <p14:xfrm>
                <a:off x="5587900" y="3657420"/>
                <a:ext cx="273960" cy="5112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873CF908-38A7-6E37-1BC9-34B684562C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79260" y="3648420"/>
                  <a:ext cx="291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3E65B37-5089-FFB5-2B9C-15852991596B}"/>
                    </a:ext>
                  </a:extLst>
                </p14:cNvPr>
                <p14:cNvContentPartPr/>
                <p14:nvPr/>
              </p14:nvContentPartPr>
              <p14:xfrm>
                <a:off x="5689420" y="3568500"/>
                <a:ext cx="142200" cy="22680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3E65B37-5089-FFB5-2B9C-15852991596B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680420" y="3559860"/>
                  <a:ext cx="1598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A4910547-0E5E-6EFB-E333-E5C0FD905DE2}"/>
                    </a:ext>
                  </a:extLst>
                </p14:cNvPr>
                <p14:cNvContentPartPr/>
                <p14:nvPr/>
              </p14:nvContentPartPr>
              <p14:xfrm>
                <a:off x="5840260" y="3415860"/>
                <a:ext cx="378360" cy="4870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A4910547-0E5E-6EFB-E333-E5C0FD905DE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831620" y="3407220"/>
                  <a:ext cx="39600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B51B552D-6E01-294B-3099-27AB013C09D7}"/>
                    </a:ext>
                  </a:extLst>
                </p14:cNvPr>
                <p14:cNvContentPartPr/>
                <p14:nvPr/>
              </p14:nvContentPartPr>
              <p14:xfrm>
                <a:off x="6222940" y="3682620"/>
                <a:ext cx="266040" cy="3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B51B552D-6E01-294B-3099-27AB013C09D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214300" y="3673980"/>
                  <a:ext cx="283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082D994F-D01E-251D-4C91-B23C7DF684F7}"/>
                    </a:ext>
                  </a:extLst>
                </p14:cNvPr>
                <p14:cNvContentPartPr/>
                <p14:nvPr/>
              </p14:nvContentPartPr>
              <p14:xfrm>
                <a:off x="6394300" y="3594060"/>
                <a:ext cx="87840" cy="17604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082D994F-D01E-251D-4C91-B23C7DF684F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385300" y="3585060"/>
                  <a:ext cx="1054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9B6FC099-7F2B-E138-27AA-E97810DA8E16}"/>
                    </a:ext>
                  </a:extLst>
                </p14:cNvPr>
                <p14:cNvContentPartPr/>
                <p14:nvPr/>
              </p14:nvContentPartPr>
              <p14:xfrm>
                <a:off x="6616780" y="3479580"/>
                <a:ext cx="47520" cy="1684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9B6FC099-7F2B-E138-27AA-E97810DA8E1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07780" y="3470940"/>
                  <a:ext cx="651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477558BC-D0D7-09CF-6214-4807E514C7ED}"/>
                    </a:ext>
                  </a:extLst>
                </p14:cNvPr>
                <p14:cNvContentPartPr/>
                <p14:nvPr/>
              </p14:nvContentPartPr>
              <p14:xfrm>
                <a:off x="6618220" y="3454380"/>
                <a:ext cx="125640" cy="17424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477558BC-D0D7-09CF-6214-4807E514C7E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609220" y="3445380"/>
                  <a:ext cx="143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53B4EE4C-37AC-D443-BFB6-E1878A4AB484}"/>
                    </a:ext>
                  </a:extLst>
                </p14:cNvPr>
                <p14:cNvContentPartPr/>
                <p14:nvPr/>
              </p14:nvContentPartPr>
              <p14:xfrm>
                <a:off x="6629020" y="3644820"/>
                <a:ext cx="14040" cy="2991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53B4EE4C-37AC-D443-BFB6-E1878A4AB48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620380" y="3636180"/>
                  <a:ext cx="31680" cy="31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105" name="잉크 104">
                <a:extLst>
                  <a:ext uri="{FF2B5EF4-FFF2-40B4-BE49-F238E27FC236}">
                    <a16:creationId xmlns:a16="http://schemas.microsoft.com/office/drawing/2014/main" id="{3629A20B-8010-AA47-73DE-431A5400A6DF}"/>
                  </a:ext>
                </a:extLst>
              </p14:cNvPr>
              <p14:cNvContentPartPr/>
              <p14:nvPr/>
            </p14:nvContentPartPr>
            <p14:xfrm>
              <a:off x="6565660" y="3270420"/>
              <a:ext cx="105120" cy="70200"/>
            </p14:xfrm>
          </p:contentPart>
        </mc:Choice>
        <mc:Fallback>
          <p:pic>
            <p:nvPicPr>
              <p:cNvPr id="105" name="잉크 104">
                <a:extLst>
                  <a:ext uri="{FF2B5EF4-FFF2-40B4-BE49-F238E27FC236}">
                    <a16:creationId xmlns:a16="http://schemas.microsoft.com/office/drawing/2014/main" id="{3629A20B-8010-AA47-73DE-431A5400A6D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557020" y="3261420"/>
                <a:ext cx="12276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119" name="잉크 118">
                <a:extLst>
                  <a:ext uri="{FF2B5EF4-FFF2-40B4-BE49-F238E27FC236}">
                    <a16:creationId xmlns:a16="http://schemas.microsoft.com/office/drawing/2014/main" id="{E02BCEFD-B73B-A791-7365-B020A4CC9F00}"/>
                  </a:ext>
                </a:extLst>
              </p14:cNvPr>
              <p14:cNvContentPartPr/>
              <p14:nvPr/>
            </p14:nvContentPartPr>
            <p14:xfrm>
              <a:off x="2768380" y="5092380"/>
              <a:ext cx="317520" cy="360"/>
            </p14:xfrm>
          </p:contentPart>
        </mc:Choice>
        <mc:Fallback>
          <p:pic>
            <p:nvPicPr>
              <p:cNvPr id="119" name="잉크 118">
                <a:extLst>
                  <a:ext uri="{FF2B5EF4-FFF2-40B4-BE49-F238E27FC236}">
                    <a16:creationId xmlns:a16="http://schemas.microsoft.com/office/drawing/2014/main" id="{E02BCEFD-B73B-A791-7365-B020A4CC9F0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59740" y="5083740"/>
                <a:ext cx="3351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B8C7F5E0-E1E3-DF8A-0E7C-3E3E1376D958}"/>
              </a:ext>
            </a:extLst>
          </p:cNvPr>
          <p:cNvGrpSpPr/>
          <p:nvPr/>
        </p:nvGrpSpPr>
        <p:grpSpPr>
          <a:xfrm>
            <a:off x="1600180" y="4822740"/>
            <a:ext cx="5384880" cy="1492560"/>
            <a:chOff x="1600180" y="4822740"/>
            <a:chExt cx="5384880" cy="149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3C837D6B-64AF-8B34-5988-5DF9A6004639}"/>
                    </a:ext>
                  </a:extLst>
                </p14:cNvPr>
                <p14:cNvContentPartPr/>
                <p14:nvPr/>
              </p14:nvContentPartPr>
              <p14:xfrm>
                <a:off x="1600180" y="5963580"/>
                <a:ext cx="403920" cy="34164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3C837D6B-64AF-8B34-5988-5DF9A6004639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1591180" y="5954940"/>
                  <a:ext cx="42156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D38C026F-6ED5-EDD6-5E37-39E3FD73F563}"/>
                    </a:ext>
                  </a:extLst>
                </p14:cNvPr>
                <p14:cNvContentPartPr/>
                <p14:nvPr/>
              </p14:nvContentPartPr>
              <p14:xfrm>
                <a:off x="2019220" y="6095700"/>
                <a:ext cx="225720" cy="36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D38C026F-6ED5-EDD6-5E37-39E3FD73F56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10220" y="6087060"/>
                  <a:ext cx="24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BCFA4EF2-FDFA-C1E6-A13E-6DE9FD40A281}"/>
                    </a:ext>
                  </a:extLst>
                </p14:cNvPr>
                <p14:cNvContentPartPr/>
                <p14:nvPr/>
              </p14:nvContentPartPr>
              <p14:xfrm>
                <a:off x="2184820" y="5927940"/>
                <a:ext cx="589320" cy="324000"/>
              </p14:xfrm>
            </p:contentPart>
          </mc:Choice>
          <mc:Fallback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BCFA4EF2-FDFA-C1E6-A13E-6DE9FD40A28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75820" y="5919300"/>
                  <a:ext cx="6069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23F22D4-574C-FDC8-E51D-1308025CE0A8}"/>
                    </a:ext>
                  </a:extLst>
                </p14:cNvPr>
                <p14:cNvContentPartPr/>
                <p14:nvPr/>
              </p14:nvContentPartPr>
              <p14:xfrm>
                <a:off x="1612420" y="4822740"/>
                <a:ext cx="383760" cy="3880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23F22D4-574C-FDC8-E51D-1308025CE0A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603780" y="4813740"/>
                  <a:ext cx="4014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C60C9F95-9ED6-282F-5D3D-B2FDF03F5EBC}"/>
                    </a:ext>
                  </a:extLst>
                </p14:cNvPr>
                <p14:cNvContentPartPr/>
                <p14:nvPr/>
              </p14:nvContentPartPr>
              <p14:xfrm>
                <a:off x="1672900" y="5359500"/>
                <a:ext cx="348480" cy="36000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C60C9F95-9ED6-282F-5D3D-B2FDF03F5EBC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663900" y="5350500"/>
                  <a:ext cx="3661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A0B7D7F0-8E7A-3E14-5B4B-3653FD0D7D77}"/>
                    </a:ext>
                  </a:extLst>
                </p14:cNvPr>
                <p14:cNvContentPartPr/>
                <p14:nvPr/>
              </p14:nvContentPartPr>
              <p14:xfrm>
                <a:off x="2013460" y="4990860"/>
                <a:ext cx="260640" cy="36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A0B7D7F0-8E7A-3E14-5B4B-3653FD0D7D7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004460" y="4981860"/>
                  <a:ext cx="278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B8C58542-4A01-C5E1-3609-F6FFEE3B6FC8}"/>
                    </a:ext>
                  </a:extLst>
                </p14:cNvPr>
                <p14:cNvContentPartPr/>
                <p14:nvPr/>
              </p14:nvContentPartPr>
              <p14:xfrm>
                <a:off x="2210740" y="4861980"/>
                <a:ext cx="575280" cy="37476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B8C58542-4A01-C5E1-3609-F6FFEE3B6FC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01740" y="4853340"/>
                  <a:ext cx="59292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274BE2F0-3B68-EE4E-A6A1-354388D2CFC6}"/>
                    </a:ext>
                  </a:extLst>
                </p14:cNvPr>
                <p14:cNvContentPartPr/>
                <p14:nvPr/>
              </p14:nvContentPartPr>
              <p14:xfrm>
                <a:off x="1965580" y="5549580"/>
                <a:ext cx="285480" cy="36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274BE2F0-3B68-EE4E-A6A1-354388D2CFC6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56580" y="5540580"/>
                  <a:ext cx="303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4D40AB66-2817-208B-51E4-FB4C705128AF}"/>
                    </a:ext>
                  </a:extLst>
                </p14:cNvPr>
                <p14:cNvContentPartPr/>
                <p14:nvPr/>
              </p14:nvContentPartPr>
              <p14:xfrm>
                <a:off x="2284180" y="5367060"/>
                <a:ext cx="403920" cy="3128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4D40AB66-2817-208B-51E4-FB4C705128AF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75540" y="5358060"/>
                  <a:ext cx="42156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A54829C5-4B03-C058-1522-8DA53DF89BAB}"/>
                    </a:ext>
                  </a:extLst>
                </p14:cNvPr>
                <p14:cNvContentPartPr/>
                <p14:nvPr/>
              </p14:nvContentPartPr>
              <p14:xfrm>
                <a:off x="3072580" y="4845780"/>
                <a:ext cx="448920" cy="41148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A54829C5-4B03-C058-1522-8DA53DF89BA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063940" y="4837140"/>
                  <a:ext cx="46656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D1DBF6C1-3149-B907-08D7-32B09291E15E}"/>
                    </a:ext>
                  </a:extLst>
                </p14:cNvPr>
                <p14:cNvContentPartPr/>
                <p14:nvPr/>
              </p14:nvContentPartPr>
              <p14:xfrm>
                <a:off x="2666860" y="5550660"/>
                <a:ext cx="293760" cy="1224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D1DBF6C1-3149-B907-08D7-32B09291E15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57860" y="5542020"/>
                  <a:ext cx="3114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C835363-770C-0BCF-02ED-DEA925B6FE6A}"/>
                    </a:ext>
                  </a:extLst>
                </p14:cNvPr>
                <p14:cNvContentPartPr/>
                <p14:nvPr/>
              </p14:nvContentPartPr>
              <p14:xfrm>
                <a:off x="2995180" y="5346540"/>
                <a:ext cx="412560" cy="3600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C835363-770C-0BCF-02ED-DEA925B6FE6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986180" y="5337540"/>
                  <a:ext cx="430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319EF17E-724A-CF94-5113-C12C3F1E799D}"/>
                    </a:ext>
                  </a:extLst>
                </p14:cNvPr>
                <p14:cNvContentPartPr/>
                <p14:nvPr/>
              </p14:nvContentPartPr>
              <p14:xfrm>
                <a:off x="2780980" y="6095700"/>
                <a:ext cx="252000" cy="36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319EF17E-724A-CF94-5113-C12C3F1E799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771980" y="6087060"/>
                  <a:ext cx="269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E9AF6DFC-5835-99DF-BC74-4F769CA9D4BF}"/>
                    </a:ext>
                  </a:extLst>
                </p14:cNvPr>
                <p14:cNvContentPartPr/>
                <p14:nvPr/>
              </p14:nvContentPartPr>
              <p14:xfrm>
                <a:off x="3072940" y="5939460"/>
                <a:ext cx="436320" cy="37584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E9AF6DFC-5835-99DF-BC74-4F769CA9D4B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063940" y="5930460"/>
                  <a:ext cx="4539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36D7D75E-F826-E782-F15C-6A8EB0F7735C}"/>
                    </a:ext>
                  </a:extLst>
                </p14:cNvPr>
                <p14:cNvContentPartPr/>
                <p14:nvPr/>
              </p14:nvContentPartPr>
              <p14:xfrm>
                <a:off x="3555700" y="4990860"/>
                <a:ext cx="469080" cy="35424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36D7D75E-F826-E782-F15C-6A8EB0F7735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546700" y="4981860"/>
                  <a:ext cx="4867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EBC61E25-D59C-2E74-11A3-1BBB65AC2120}"/>
                    </a:ext>
                  </a:extLst>
                </p14:cNvPr>
                <p14:cNvContentPartPr/>
                <p14:nvPr/>
              </p14:nvContentPartPr>
              <p14:xfrm>
                <a:off x="3479740" y="5561820"/>
                <a:ext cx="495000" cy="1332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EBC61E25-D59C-2E74-11A3-1BBB65AC212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471100" y="5553180"/>
                  <a:ext cx="512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2046DE7F-30A6-FD07-A432-AB9A91AE4DC6}"/>
                    </a:ext>
                  </a:extLst>
                </p14:cNvPr>
                <p14:cNvContentPartPr/>
                <p14:nvPr/>
              </p14:nvContentPartPr>
              <p14:xfrm>
                <a:off x="3619420" y="5733540"/>
                <a:ext cx="453240" cy="38808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2046DE7F-30A6-FD07-A432-AB9A91AE4DC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610780" y="5724900"/>
                  <a:ext cx="470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31" name="잉크 130">
                  <a:extLst>
                    <a:ext uri="{FF2B5EF4-FFF2-40B4-BE49-F238E27FC236}">
                      <a16:creationId xmlns:a16="http://schemas.microsoft.com/office/drawing/2014/main" id="{07688662-F21F-E76A-D285-C1D47CE1C483}"/>
                    </a:ext>
                  </a:extLst>
                </p14:cNvPr>
                <p14:cNvContentPartPr/>
                <p14:nvPr/>
              </p14:nvContentPartPr>
              <p14:xfrm>
                <a:off x="4152940" y="5524380"/>
                <a:ext cx="306000" cy="13320"/>
              </p14:xfrm>
            </p:contentPart>
          </mc:Choice>
          <mc:Fallback>
            <p:pic>
              <p:nvPicPr>
                <p:cNvPr id="131" name="잉크 130">
                  <a:extLst>
                    <a:ext uri="{FF2B5EF4-FFF2-40B4-BE49-F238E27FC236}">
                      <a16:creationId xmlns:a16="http://schemas.microsoft.com/office/drawing/2014/main" id="{07688662-F21F-E76A-D285-C1D47CE1C48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143940" y="5515740"/>
                  <a:ext cx="323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39AA4A2C-DD0B-0DE9-8986-AAB49AE9138E}"/>
                    </a:ext>
                  </a:extLst>
                </p14:cNvPr>
                <p14:cNvContentPartPr/>
                <p14:nvPr/>
              </p14:nvContentPartPr>
              <p14:xfrm>
                <a:off x="4216300" y="5448060"/>
                <a:ext cx="360" cy="21384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39AA4A2C-DD0B-0DE9-8986-AAB49AE9138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207300" y="5439420"/>
                  <a:ext cx="18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E17A6494-6D0C-147A-2B09-F98813439809}"/>
                    </a:ext>
                  </a:extLst>
                </p14:cNvPr>
                <p14:cNvContentPartPr/>
                <p14:nvPr/>
              </p14:nvContentPartPr>
              <p14:xfrm>
                <a:off x="4024420" y="5344740"/>
                <a:ext cx="473760" cy="46080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E17A6494-6D0C-147A-2B09-F9881343980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15420" y="5335740"/>
                  <a:ext cx="4914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CAB1CCF8-28F5-84D0-1C82-B16A20A0434A}"/>
                    </a:ext>
                  </a:extLst>
                </p14:cNvPr>
                <p14:cNvContentPartPr/>
                <p14:nvPr/>
              </p14:nvContentPartPr>
              <p14:xfrm>
                <a:off x="4571980" y="5587380"/>
                <a:ext cx="231120" cy="1332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CAB1CCF8-28F5-84D0-1C82-B16A20A0434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562980" y="5578380"/>
                  <a:ext cx="248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EF962B4E-5210-D1A5-05E3-D4A42502E1BB}"/>
                    </a:ext>
                  </a:extLst>
                </p14:cNvPr>
                <p14:cNvContentPartPr/>
                <p14:nvPr/>
              </p14:nvContentPartPr>
              <p14:xfrm>
                <a:off x="4812100" y="5266260"/>
                <a:ext cx="448560" cy="54216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EF962B4E-5210-D1A5-05E3-D4A42502E1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803460" y="5257620"/>
                  <a:ext cx="4662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D00FD9F0-EA80-2C28-4352-2EE44A22A2E2}"/>
                    </a:ext>
                  </a:extLst>
                </p14:cNvPr>
                <p14:cNvContentPartPr/>
                <p14:nvPr/>
              </p14:nvContentPartPr>
              <p14:xfrm>
                <a:off x="5207020" y="5554620"/>
                <a:ext cx="266040" cy="828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D00FD9F0-EA80-2C28-4352-2EE44A22A2E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198020" y="5545620"/>
                  <a:ext cx="2836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F457A4B1-6CCF-1A90-82E0-3877C37E9AF8}"/>
                    </a:ext>
                  </a:extLst>
                </p14:cNvPr>
                <p14:cNvContentPartPr/>
                <p14:nvPr/>
              </p14:nvContentPartPr>
              <p14:xfrm>
                <a:off x="5363980" y="5359500"/>
                <a:ext cx="571680" cy="37044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F457A4B1-6CCF-1A90-82E0-3877C37E9AF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355340" y="5350500"/>
                  <a:ext cx="58932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F96CE4F5-61E4-74A3-A186-E7298E5269C4}"/>
                    </a:ext>
                  </a:extLst>
                </p14:cNvPr>
                <p14:cNvContentPartPr/>
                <p14:nvPr/>
              </p14:nvContentPartPr>
              <p14:xfrm>
                <a:off x="5981740" y="5562540"/>
                <a:ext cx="108000" cy="36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F96CE4F5-61E4-74A3-A186-E7298E5269C4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972740" y="5553540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D9049110-6E58-5D76-646C-BC51AA0254F7}"/>
                    </a:ext>
                  </a:extLst>
                </p14:cNvPr>
                <p14:cNvContentPartPr/>
                <p14:nvPr/>
              </p14:nvContentPartPr>
              <p14:xfrm>
                <a:off x="6072100" y="5366340"/>
                <a:ext cx="419040" cy="40248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D9049110-6E58-5D76-646C-BC51AA0254F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063100" y="5357700"/>
                  <a:ext cx="43668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E3E61635-02F1-E990-6894-F96993710B97}"/>
                    </a:ext>
                  </a:extLst>
                </p14:cNvPr>
                <p14:cNvContentPartPr/>
                <p14:nvPr/>
              </p14:nvContentPartPr>
              <p14:xfrm>
                <a:off x="6514900" y="5625900"/>
                <a:ext cx="177120" cy="3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E3E61635-02F1-E990-6894-F96993710B9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505900" y="5616900"/>
                  <a:ext cx="19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1E7A845-F550-F226-BDBF-1C61E9C9A853}"/>
                    </a:ext>
                  </a:extLst>
                </p14:cNvPr>
                <p14:cNvContentPartPr/>
                <p14:nvPr/>
              </p14:nvContentPartPr>
              <p14:xfrm>
                <a:off x="6770860" y="5346540"/>
                <a:ext cx="63360" cy="5508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1E7A845-F550-F226-BDBF-1C61E9C9A85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62220" y="5337540"/>
                  <a:ext cx="8100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826E38FC-9B92-ECFA-AA9C-7B853B676B1D}"/>
                    </a:ext>
                  </a:extLst>
                </p14:cNvPr>
                <p14:cNvContentPartPr/>
                <p14:nvPr/>
              </p14:nvContentPartPr>
              <p14:xfrm>
                <a:off x="6856540" y="5320980"/>
                <a:ext cx="128520" cy="37548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826E38FC-9B92-ECFA-AA9C-7B853B676B1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847900" y="5312340"/>
                  <a:ext cx="146160" cy="393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14900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52C1CF-D74C-7D15-6481-B5BAFEBD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Recurrent network (RNN)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05FE6B9-B0BA-9508-8DD7-64508F44A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425EA89-5367-5588-FC7D-2D065BC2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</a:t>
            </a:r>
            <a:r>
              <a:rPr lang="ko-KR" altLang="en-US" dirty="0"/>
              <a:t> </a:t>
            </a:r>
            <a:r>
              <a:rPr lang="en-US" altLang="ko-KR" dirty="0"/>
              <a:t>way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make</a:t>
            </a:r>
            <a:r>
              <a:rPr lang="ko-KR" altLang="en-US" dirty="0"/>
              <a:t> </a:t>
            </a:r>
            <a:r>
              <a:rPr lang="en-US" altLang="ko-KR" dirty="0"/>
              <a:t>NN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25B173-EE80-BDFC-738D-559BEBD3E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732" y="2231117"/>
            <a:ext cx="4824536" cy="32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56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281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Lab 10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1026" name="Picture 2" descr="Colaboratory에 오신 것을 환영합니다 - Colaboratory">
            <a:hlinkClick r:id="rId3"/>
            <a:extLst>
              <a:ext uri="{FF2B5EF4-FFF2-40B4-BE49-F238E27FC236}">
                <a16:creationId xmlns:a16="http://schemas.microsoft.com/office/drawing/2014/main" id="{2411DE99-6B62-4D0E-A836-619A7E0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61" y="3356992"/>
            <a:ext cx="1490278" cy="14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4589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11-1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CNN introduction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40834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17EE001-73AD-BBC0-7BAC-6082DDDC3C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7544" y="1537591"/>
            <a:ext cx="4047306" cy="4569127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D440D26-0A0F-CB71-0514-838AEF24002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14850" y="1262982"/>
                <a:ext cx="4629150" cy="5118346"/>
              </a:xfrm>
            </p:spPr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One number = </a:t>
                </a:r>
                <a:r>
                  <a:rPr lang="en-US" dirty="0" err="1"/>
                  <a:t>Wx</a:t>
                </a:r>
                <a:r>
                  <a:rPr lang="en-US" dirty="0"/>
                  <a:t> + b </a:t>
                </a:r>
              </a:p>
              <a:p>
                <a:pPr marL="0" indent="0">
                  <a:buNone/>
                </a:pPr>
                <a:r>
                  <a:rPr lang="en-US" dirty="0"/>
                  <a:t>		= </a:t>
                </a:r>
                <a:r>
                  <a:rPr lang="en-US" dirty="0" err="1"/>
                  <a:t>ReLU</a:t>
                </a:r>
                <a:r>
                  <a:rPr lang="en-US" dirty="0"/>
                  <a:t>(</a:t>
                </a:r>
                <a:r>
                  <a:rPr lang="en-US" dirty="0" err="1"/>
                  <a:t>Wx</a:t>
                </a:r>
                <a:r>
                  <a:rPr lang="en-US" dirty="0"/>
                  <a:t> + b)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ko-KR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altLang="ko-KR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D440D26-0A0F-CB71-0514-838AEF240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14850" y="1262982"/>
                <a:ext cx="4629150" cy="5118346"/>
              </a:xfrm>
              <a:blipFill>
                <a:blip r:embed="rId3"/>
                <a:stretch>
                  <a:fillRect l="-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D95C2-E10B-AEB5-F667-E61492B6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59E6F5-3917-17C4-3871-D5D1D1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With image (width x height x depth)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C98F1E-9EEE-73E8-1F19-F33C45659EEC}"/>
              </a:ext>
            </a:extLst>
          </p:cNvPr>
          <p:cNvSpPr txBox="1"/>
          <p:nvPr/>
        </p:nvSpPr>
        <p:spPr>
          <a:xfrm flipH="1">
            <a:off x="1522713" y="3034640"/>
            <a:ext cx="197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5x5x</a:t>
            </a:r>
            <a:r>
              <a:rPr lang="en-US" altLang="ko-KR" dirty="0">
                <a:solidFill>
                  <a:schemeClr val="accent1"/>
                </a:solidFill>
              </a:rPr>
              <a:t>3</a:t>
            </a:r>
            <a:r>
              <a:rPr lang="en-US" altLang="ko-KR" dirty="0"/>
              <a:t>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1293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440D26-0A0F-CB71-0514-838AEF24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4850" y="1262982"/>
            <a:ext cx="4629150" cy="5118346"/>
          </a:xfrm>
        </p:spPr>
        <p:txBody>
          <a:bodyPr/>
          <a:lstStyle/>
          <a:p>
            <a:r>
              <a:rPr lang="en-US" dirty="0"/>
              <a:t>7x7 input(spatially) assume 3x3 filter</a:t>
            </a:r>
          </a:p>
          <a:p>
            <a:pPr marL="0" indent="0">
              <a:buNone/>
            </a:pPr>
            <a:r>
              <a:rPr lang="en-US" dirty="0"/>
              <a:t>	=&gt; 5x5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7x7 input(spatially) assume 3x3 filter applied with stride 2</a:t>
            </a:r>
          </a:p>
          <a:p>
            <a:pPr marL="0" indent="0">
              <a:buNone/>
            </a:pPr>
            <a:r>
              <a:rPr lang="en-US" dirty="0"/>
              <a:t>	=&gt; 3x3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Output size:</a:t>
            </a:r>
          </a:p>
          <a:p>
            <a:pPr marL="0" indent="0">
              <a:buNone/>
            </a:pPr>
            <a:r>
              <a:rPr lang="en-US" dirty="0"/>
              <a:t>(N – F) / stride +1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N=7, F = 3:</a:t>
            </a:r>
          </a:p>
          <a:p>
            <a:pPr marL="0" indent="0">
              <a:buNone/>
            </a:pPr>
            <a:r>
              <a:rPr lang="en-US" dirty="0"/>
              <a:t>Stride 1 =&gt; (7-3)/1+1 = 5</a:t>
            </a:r>
          </a:p>
          <a:p>
            <a:pPr marL="0" indent="0">
              <a:buNone/>
            </a:pPr>
            <a:r>
              <a:rPr lang="en-US" dirty="0"/>
              <a:t>Stride 2 =&gt; (7-3)/2+1 =3</a:t>
            </a:r>
          </a:p>
          <a:p>
            <a:pPr marL="0" indent="0">
              <a:buNone/>
            </a:pPr>
            <a:r>
              <a:rPr lang="en-US" dirty="0"/>
              <a:t>Stride 3 =&gt; (7-3)/3+1 =2.33</a:t>
            </a:r>
          </a:p>
          <a:p>
            <a:pPr marL="0" indent="0">
              <a:buNone/>
            </a:pPr>
            <a:r>
              <a:rPr lang="en-US" dirty="0"/>
              <a:t>=&gt; Decrease problem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D95C2-E10B-AEB5-F667-E61492B6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76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59E6F5-3917-17C4-3871-D5D1D1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Number of filter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472E2F-3DF5-CF9B-8BAB-624EE2568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620688"/>
            <a:ext cx="2791215" cy="2972215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7AB02840-0CBA-4B6B-F7D0-5D56AA33F153}"/>
              </a:ext>
            </a:extLst>
          </p:cNvPr>
          <p:cNvSpPr/>
          <p:nvPr/>
        </p:nvSpPr>
        <p:spPr>
          <a:xfrm>
            <a:off x="1089178" y="1111383"/>
            <a:ext cx="936104" cy="982712"/>
          </a:xfrm>
          <a:prstGeom prst="rect">
            <a:avLst/>
          </a:prstGeom>
          <a:solidFill>
            <a:srgbClr val="99FF66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EB9128-B2A6-001B-A756-FD3E1E705649}"/>
              </a:ext>
            </a:extLst>
          </p:cNvPr>
          <p:cNvSpPr/>
          <p:nvPr/>
        </p:nvSpPr>
        <p:spPr>
          <a:xfrm>
            <a:off x="1703933" y="1111383"/>
            <a:ext cx="936104" cy="982712"/>
          </a:xfrm>
          <a:prstGeom prst="rect">
            <a:avLst/>
          </a:prstGeom>
          <a:solidFill>
            <a:srgbClr val="99FF66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B0DA390-954F-CDA6-426B-FD4A8DAE2F6B}"/>
              </a:ext>
            </a:extLst>
          </p:cNvPr>
          <p:cNvSpPr/>
          <p:nvPr/>
        </p:nvSpPr>
        <p:spPr>
          <a:xfrm>
            <a:off x="2042507" y="1111383"/>
            <a:ext cx="936104" cy="982712"/>
          </a:xfrm>
          <a:prstGeom prst="rect">
            <a:avLst/>
          </a:prstGeom>
          <a:solidFill>
            <a:srgbClr val="99FF66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0FA5DFF-4C41-2565-4AAF-17C0FE85CB53}"/>
              </a:ext>
            </a:extLst>
          </p:cNvPr>
          <p:cNvSpPr/>
          <p:nvPr/>
        </p:nvSpPr>
        <p:spPr>
          <a:xfrm>
            <a:off x="2351156" y="1098682"/>
            <a:ext cx="936104" cy="982712"/>
          </a:xfrm>
          <a:prstGeom prst="rect">
            <a:avLst/>
          </a:prstGeom>
          <a:solidFill>
            <a:srgbClr val="99FF66">
              <a:alpha val="20000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086257-F8A2-62D3-4A4C-9B3250E22B93}"/>
              </a:ext>
            </a:extLst>
          </p:cNvPr>
          <p:cNvSpPr/>
          <p:nvPr/>
        </p:nvSpPr>
        <p:spPr>
          <a:xfrm>
            <a:off x="1089178" y="2384998"/>
            <a:ext cx="936104" cy="982712"/>
          </a:xfrm>
          <a:prstGeom prst="rect">
            <a:avLst/>
          </a:prstGeom>
          <a:solidFill>
            <a:srgbClr val="FF99FF">
              <a:alpha val="20000"/>
            </a:srgbClr>
          </a:solidFill>
          <a:ln>
            <a:solidFill>
              <a:srgbClr val="9314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5933988-88CE-47A2-0697-78B812055F48}"/>
              </a:ext>
            </a:extLst>
          </p:cNvPr>
          <p:cNvSpPr/>
          <p:nvPr/>
        </p:nvSpPr>
        <p:spPr>
          <a:xfrm>
            <a:off x="1720167" y="2397699"/>
            <a:ext cx="936104" cy="982712"/>
          </a:xfrm>
          <a:prstGeom prst="rect">
            <a:avLst/>
          </a:prstGeom>
          <a:solidFill>
            <a:srgbClr val="FF99FF">
              <a:alpha val="20000"/>
            </a:srgbClr>
          </a:solidFill>
          <a:ln>
            <a:solidFill>
              <a:srgbClr val="9314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27538E0-6860-67F9-DEA1-8E03E9D9CACA}"/>
              </a:ext>
            </a:extLst>
          </p:cNvPr>
          <p:cNvSpPr/>
          <p:nvPr/>
        </p:nvSpPr>
        <p:spPr>
          <a:xfrm>
            <a:off x="2351156" y="2384998"/>
            <a:ext cx="936104" cy="982712"/>
          </a:xfrm>
          <a:prstGeom prst="rect">
            <a:avLst/>
          </a:prstGeom>
          <a:solidFill>
            <a:srgbClr val="FF99FF">
              <a:alpha val="20000"/>
            </a:srgbClr>
          </a:solidFill>
          <a:ln>
            <a:solidFill>
              <a:srgbClr val="93143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F37DBD1F-4B0D-95A4-5FDA-0474268AB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522" y="3429000"/>
            <a:ext cx="2956074" cy="315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4680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440D26-0A0F-CB71-0514-838AEF24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14850" y="1262982"/>
            <a:ext cx="4629150" cy="511834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E.g. input 7x7</a:t>
            </a:r>
          </a:p>
          <a:p>
            <a:pPr marL="0" indent="0">
              <a:buNone/>
            </a:pPr>
            <a:r>
              <a:rPr lang="en-US" dirty="0"/>
              <a:t>   3x3 filter, applied with stride 1</a:t>
            </a:r>
          </a:p>
          <a:p>
            <a:pPr marL="0" indent="0">
              <a:buNone/>
            </a:pPr>
            <a:r>
              <a:rPr lang="en-US" dirty="0"/>
              <a:t>   pad with 1 pixel border</a:t>
            </a:r>
          </a:p>
          <a:p>
            <a:pPr marL="0" indent="0">
              <a:buNone/>
            </a:pPr>
            <a:r>
              <a:rPr lang="en-US" dirty="0"/>
              <a:t>	=&gt; 7x7 output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Stride 1, filters of size </a:t>
            </a:r>
            <a:r>
              <a:rPr lang="en-US" dirty="0" err="1"/>
              <a:t>FxF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=&gt; zero padding : (F-1)/2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F = 3 =&gt; zero pad with 1</a:t>
            </a:r>
          </a:p>
          <a:p>
            <a:pPr marL="0" indent="0">
              <a:buNone/>
            </a:pPr>
            <a:r>
              <a:rPr lang="en-US" dirty="0"/>
              <a:t>       F = 5 =&gt; zero pad with 2 </a:t>
            </a:r>
          </a:p>
          <a:p>
            <a:pPr marL="0" indent="0">
              <a:buNone/>
            </a:pPr>
            <a:r>
              <a:rPr lang="en-US" dirty="0"/>
              <a:t>       F = 7 =&gt; zero pad with 3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D95C2-E10B-AEB5-F667-E61492B6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77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59E6F5-3917-17C4-3871-D5D1D1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Common to zero pad the border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2B7F18-7012-82D9-676B-59B7BC3AF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690252"/>
            <a:ext cx="2664296" cy="347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462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D440D26-0A0F-CB71-0514-838AEF240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635" y="4725144"/>
            <a:ext cx="6552728" cy="1584176"/>
          </a:xfrm>
        </p:spPr>
        <p:txBody>
          <a:bodyPr>
            <a:normAutofit/>
          </a:bodyPr>
          <a:lstStyle/>
          <a:p>
            <a:r>
              <a:rPr lang="en-US" dirty="0"/>
              <a:t>6 filters (5x5x3) without padding , stride = 1</a:t>
            </a:r>
          </a:p>
          <a:p>
            <a:endParaRPr lang="en-US" dirty="0"/>
          </a:p>
          <a:p>
            <a:r>
              <a:rPr lang="en-US" dirty="0"/>
              <a:t>Activation map = (28x28x6)</a:t>
            </a:r>
          </a:p>
          <a:p>
            <a:pPr lvl="1"/>
            <a:r>
              <a:rPr lang="en-US" dirty="0"/>
              <a:t>32 – 5 + 1 = 28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FD95C2-E10B-AEB5-F667-E61492B6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959E6F5-3917-17C4-3871-D5D1D1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Swiping the entire image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1D8BFD-1981-693D-688D-C2360841D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417" y="885473"/>
            <a:ext cx="5125165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37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12E55-73AA-23BF-8B70-6F633A6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ACE6779-08D4-CBD2-7DC3-83AA648F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layers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CD79FB-1135-6076-5DC0-417257D1B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42" y="1948612"/>
            <a:ext cx="8273916" cy="37244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DAF1BC1-CF5B-D65D-38AA-4283688F8A14}"/>
                  </a:ext>
                </a:extLst>
              </p14:cNvPr>
              <p14:cNvContentPartPr/>
              <p14:nvPr/>
            </p14:nvContentPartPr>
            <p14:xfrm>
              <a:off x="3543100" y="2802420"/>
              <a:ext cx="335160" cy="1918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DAF1BC1-CF5B-D65D-38AA-4283688F8A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4100" y="2793780"/>
                <a:ext cx="35280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8596536-C159-45B5-4D99-A387C3A87093}"/>
                  </a:ext>
                </a:extLst>
              </p14:cNvPr>
              <p14:cNvContentPartPr/>
              <p14:nvPr/>
            </p14:nvContentPartPr>
            <p14:xfrm>
              <a:off x="3643900" y="2450340"/>
              <a:ext cx="131760" cy="26964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8596536-C159-45B5-4D99-A387C3A870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34900" y="2441700"/>
                <a:ext cx="14940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그룹 13">
            <a:extLst>
              <a:ext uri="{FF2B5EF4-FFF2-40B4-BE49-F238E27FC236}">
                <a16:creationId xmlns:a16="http://schemas.microsoft.com/office/drawing/2014/main" id="{A1C0443E-03E4-AF1B-165D-5FDF54275A7C}"/>
              </a:ext>
            </a:extLst>
          </p:cNvPr>
          <p:cNvGrpSpPr/>
          <p:nvPr/>
        </p:nvGrpSpPr>
        <p:grpSpPr>
          <a:xfrm>
            <a:off x="5638300" y="2628900"/>
            <a:ext cx="614880" cy="483480"/>
            <a:chOff x="5638300" y="2628900"/>
            <a:chExt cx="614880" cy="48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25D1D0B3-2072-613C-44B3-BADF133B42E8}"/>
                    </a:ext>
                  </a:extLst>
                </p14:cNvPr>
                <p14:cNvContentPartPr/>
                <p14:nvPr/>
              </p14:nvContentPartPr>
              <p14:xfrm>
                <a:off x="5638300" y="2888460"/>
                <a:ext cx="614880" cy="2239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25D1D0B3-2072-613C-44B3-BADF133B42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9660" y="2879460"/>
                  <a:ext cx="6325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8C350C6-2434-35B4-C154-A5CBEF4C87A4}"/>
                    </a:ext>
                  </a:extLst>
                </p14:cNvPr>
                <p14:cNvContentPartPr/>
                <p14:nvPr/>
              </p14:nvContentPartPr>
              <p14:xfrm>
                <a:off x="5878780" y="2628900"/>
                <a:ext cx="27000" cy="22788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8C350C6-2434-35B4-C154-A5CBEF4C87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870140" y="2619900"/>
                  <a:ext cx="446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98DC68A-0EE2-E540-AF0D-B4D0CC219457}"/>
                    </a:ext>
                  </a:extLst>
                </p14:cNvPr>
                <p14:cNvContentPartPr/>
                <p14:nvPr/>
              </p14:nvContentPartPr>
              <p14:xfrm>
                <a:off x="5956180" y="2675340"/>
                <a:ext cx="165600" cy="159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98DC68A-0EE2-E540-AF0D-B4D0CC21945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47180" y="2666700"/>
                  <a:ext cx="183240" cy="17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060EF7AC-F6E1-1F14-2054-31778DE09057}"/>
                  </a:ext>
                </a:extLst>
              </p14:cNvPr>
              <p14:cNvContentPartPr/>
              <p14:nvPr/>
            </p14:nvContentPartPr>
            <p14:xfrm>
              <a:off x="5052580" y="4612140"/>
              <a:ext cx="208440" cy="25236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060EF7AC-F6E1-1F14-2054-31778DE0905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43940" y="4603500"/>
                <a:ext cx="2260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잉크 24">
                <a:extLst>
                  <a:ext uri="{FF2B5EF4-FFF2-40B4-BE49-F238E27FC236}">
                    <a16:creationId xmlns:a16="http://schemas.microsoft.com/office/drawing/2014/main" id="{8AD7B86C-D005-8837-C28F-92304210F4A4}"/>
                  </a:ext>
                </a:extLst>
              </p14:cNvPr>
              <p14:cNvContentPartPr/>
              <p14:nvPr/>
            </p14:nvContentPartPr>
            <p14:xfrm>
              <a:off x="3580540" y="2360340"/>
              <a:ext cx="333000" cy="448560"/>
            </p14:xfrm>
          </p:contentPart>
        </mc:Choice>
        <mc:Fallback>
          <p:pic>
            <p:nvPicPr>
              <p:cNvPr id="25" name="잉크 24">
                <a:extLst>
                  <a:ext uri="{FF2B5EF4-FFF2-40B4-BE49-F238E27FC236}">
                    <a16:creationId xmlns:a16="http://schemas.microsoft.com/office/drawing/2014/main" id="{8AD7B86C-D005-8837-C28F-92304210F4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71900" y="2351700"/>
                <a:ext cx="350640" cy="4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55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279A5E-D43D-4094-9289-59BE320B8A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456" y="6674036"/>
            <a:ext cx="360040" cy="1839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6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CD97DC2-7BD7-40A5-8B54-4E3166429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26876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Data (X) preprocessing for gradient descent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C52D1CE-6B13-4661-BCF4-588F6FAC3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981" y="2204864"/>
            <a:ext cx="8058037" cy="3384375"/>
          </a:xfrm>
          <a:noFill/>
        </p:spPr>
      </p:pic>
    </p:spTree>
    <p:extLst>
      <p:ext uri="{BB962C8B-B14F-4D97-AF65-F5344CB8AC3E}">
        <p14:creationId xmlns:p14="http://schemas.microsoft.com/office/powerpoint/2010/main" val="9848804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11-2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CNN introduction: 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Max pooling and others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6808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12E55-73AA-23BF-8B70-6F633A6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ACE6779-08D4-CBD2-7DC3-83AA648F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BC79B2-3132-7DA9-9241-DB5B1B26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2" y="1700808"/>
            <a:ext cx="8590695" cy="413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351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12E55-73AA-23BF-8B70-6F633A6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ACE6779-08D4-CBD2-7DC3-83AA648F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Pooling layer (sampling)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ED4CE1-3FA4-F05B-2CB1-E888B0534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154" y="1900308"/>
            <a:ext cx="5677692" cy="340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FF20C-4EAB-A98F-1916-AECCF88C488B}"/>
              </a:ext>
            </a:extLst>
          </p:cNvPr>
          <p:cNvSpPr txBox="1"/>
          <p:nvPr/>
        </p:nvSpPr>
        <p:spPr>
          <a:xfrm>
            <a:off x="4427984" y="4780628"/>
            <a:ext cx="1837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Resize(sampling)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47896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12E55-73AA-23BF-8B70-6F633A6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ACE6779-08D4-CBD2-7DC3-83AA648F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MAX POOLING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3992DC-263D-DD94-E148-FD53D711E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988840"/>
            <a:ext cx="6581775" cy="309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DFF20C-4EAB-A98F-1916-AECCF88C488B}"/>
              </a:ext>
            </a:extLst>
          </p:cNvPr>
          <p:cNvSpPr txBox="1"/>
          <p:nvPr/>
        </p:nvSpPr>
        <p:spPr>
          <a:xfrm>
            <a:off x="5068161" y="4365104"/>
            <a:ext cx="360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Max value in each convolution filter</a:t>
            </a:r>
          </a:p>
        </p:txBody>
      </p:sp>
    </p:spTree>
    <p:extLst>
      <p:ext uri="{BB962C8B-B14F-4D97-AF65-F5344CB8AC3E}">
        <p14:creationId xmlns:p14="http://schemas.microsoft.com/office/powerpoint/2010/main" val="38170456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12E55-73AA-23BF-8B70-6F633A61B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EACE6779-08D4-CBD2-7DC3-83AA648F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Convolution layers – Fully connected layers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BC79B2-3132-7DA9-9241-DB5B1B26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2" y="1700808"/>
            <a:ext cx="8590695" cy="4136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56EECB-AFEF-51C6-95D6-F492EB3D1953}"/>
              </a:ext>
            </a:extLst>
          </p:cNvPr>
          <p:cNvSpPr txBox="1"/>
          <p:nvPr/>
        </p:nvSpPr>
        <p:spPr>
          <a:xfrm flipH="1">
            <a:off x="7871223" y="1385667"/>
            <a:ext cx="161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Softmax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92277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11-3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CNN case study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08659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LeNet-5</a:t>
            </a:r>
            <a:endParaRPr lang="ko-KR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4DE5F57-CB2B-23D2-1D3A-A6A750F6D9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4" y="1772816"/>
            <a:ext cx="809625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B07D54-0C32-4B1F-FAC2-124F7A1F721C}"/>
              </a:ext>
            </a:extLst>
          </p:cNvPr>
          <p:cNvSpPr txBox="1"/>
          <p:nvPr/>
        </p:nvSpPr>
        <p:spPr>
          <a:xfrm>
            <a:off x="2011779" y="4422695"/>
            <a:ext cx="5120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Conv filters : 5x5, applied at stride 1</a:t>
            </a:r>
          </a:p>
          <a:p>
            <a:r>
              <a:rPr lang="en-US" altLang="ko-KR" dirty="0"/>
              <a:t>Pooling layers : 2x2, applied at stride 2</a:t>
            </a:r>
          </a:p>
          <a:p>
            <a:endParaRPr lang="en-US" altLang="ko-KR" dirty="0"/>
          </a:p>
          <a:p>
            <a:r>
              <a:rPr lang="en-US" altLang="ko-KR" dirty="0"/>
              <a:t>i.e. architecture [CONV-POOL-CONV-POOL-CONV-FC]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7D7D2-A9DB-F7D4-70AE-8066F7095A65}"/>
              </a:ext>
            </a:extLst>
          </p:cNvPr>
          <p:cNvSpPr txBox="1"/>
          <p:nvPr/>
        </p:nvSpPr>
        <p:spPr>
          <a:xfrm>
            <a:off x="526826" y="1213570"/>
            <a:ext cx="212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LeCun</a:t>
            </a:r>
            <a:r>
              <a:rPr lang="en-US" altLang="ko-KR" dirty="0"/>
              <a:t> et al., 1988]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84131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206E49-B6D0-0EBC-9FD7-3E8C4742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3648" y="1582902"/>
            <a:ext cx="5970374" cy="29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A487B-E54C-A181-870D-9B91B09CEF2F}"/>
              </a:ext>
            </a:extLst>
          </p:cNvPr>
          <p:cNvSpPr txBox="1"/>
          <p:nvPr/>
        </p:nvSpPr>
        <p:spPr>
          <a:xfrm>
            <a:off x="1257497" y="4568266"/>
            <a:ext cx="62626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Parallel structure</a:t>
            </a:r>
            <a:r>
              <a:rPr lang="ko-KR" altLang="en-US" dirty="0"/>
              <a:t> </a:t>
            </a:r>
            <a:r>
              <a:rPr lang="en-US" altLang="ko-KR" dirty="0"/>
              <a:t>(due to limitation of GPU)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8 layers : convolution(5) + FC(3)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: 227x227x3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First layer (CONV1) : 96, 11x11x3 filters applied at stride 4  </a:t>
            </a:r>
          </a:p>
          <a:p>
            <a:r>
              <a:rPr lang="en-US" altLang="ko-KR" dirty="0"/>
              <a:t>	=&gt; output volume </a:t>
            </a:r>
            <a:r>
              <a:rPr lang="en-US" altLang="ko-KR" b="1" dirty="0"/>
              <a:t>[55x55x96]</a:t>
            </a:r>
          </a:p>
          <a:p>
            <a:r>
              <a:rPr lang="en-US" altLang="ko-KR" dirty="0"/>
              <a:t>	      parameters : (11*11*3)*96 = </a:t>
            </a:r>
            <a:r>
              <a:rPr lang="en-US" altLang="ko-KR" dirty="0">
                <a:solidFill>
                  <a:schemeClr val="accent1"/>
                </a:solidFill>
              </a:rPr>
              <a:t>35K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86B81-341A-1237-DB19-8C8189216927}"/>
              </a:ext>
            </a:extLst>
          </p:cNvPr>
          <p:cNvSpPr txBox="1"/>
          <p:nvPr/>
        </p:nvSpPr>
        <p:spPr>
          <a:xfrm>
            <a:off x="526826" y="1213570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Krizhevsky</a:t>
            </a:r>
            <a:r>
              <a:rPr lang="en-US" altLang="ko-KR" dirty="0"/>
              <a:t> et al., 2012]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7515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206E49-B6D0-0EBC-9FD7-3E8C4742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03648" y="1582902"/>
            <a:ext cx="5970374" cy="297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9A487B-E54C-A181-870D-9B91B09CEF2F}"/>
              </a:ext>
            </a:extLst>
          </p:cNvPr>
          <p:cNvSpPr txBox="1"/>
          <p:nvPr/>
        </p:nvSpPr>
        <p:spPr>
          <a:xfrm>
            <a:off x="1259632" y="4628767"/>
            <a:ext cx="5670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Input : 227x227x3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CONV1: 55x55x96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Second layer (POOL1) : 3x3 filters applied at stride 2  </a:t>
            </a:r>
          </a:p>
          <a:p>
            <a:r>
              <a:rPr lang="en-US" altLang="ko-KR" dirty="0"/>
              <a:t>	=&gt; output volume </a:t>
            </a:r>
            <a:r>
              <a:rPr lang="en-US" altLang="ko-KR" b="1" dirty="0"/>
              <a:t>[27x27x96]</a:t>
            </a:r>
          </a:p>
          <a:p>
            <a:r>
              <a:rPr lang="en-US" altLang="ko-KR" dirty="0"/>
              <a:t>	      parameters : 0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</a:p>
          <a:p>
            <a:r>
              <a:rPr lang="en-US" altLang="ko-KR" dirty="0">
                <a:solidFill>
                  <a:schemeClr val="accent1"/>
                </a:solidFill>
              </a:rPr>
              <a:t>	      </a:t>
            </a:r>
            <a:r>
              <a:rPr lang="en-US" altLang="ko-KR" dirty="0"/>
              <a:t>not zero-padding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86B81-341A-1237-DB19-8C8189216927}"/>
              </a:ext>
            </a:extLst>
          </p:cNvPr>
          <p:cNvSpPr txBox="1"/>
          <p:nvPr/>
        </p:nvSpPr>
        <p:spPr>
          <a:xfrm>
            <a:off x="526826" y="1213570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Krizhevsky</a:t>
            </a:r>
            <a:r>
              <a:rPr lang="en-US" altLang="ko-KR" dirty="0"/>
              <a:t> et al., 2012]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8852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AlexNet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1206E49-B6D0-0EBC-9FD7-3E8C47423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53992" y="1189757"/>
            <a:ext cx="4176464" cy="207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86B81-341A-1237-DB19-8C8189216927}"/>
              </a:ext>
            </a:extLst>
          </p:cNvPr>
          <p:cNvSpPr txBox="1"/>
          <p:nvPr/>
        </p:nvSpPr>
        <p:spPr>
          <a:xfrm>
            <a:off x="526826" y="1213570"/>
            <a:ext cx="2536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Krizhevsky</a:t>
            </a:r>
            <a:r>
              <a:rPr lang="en-US" altLang="ko-KR" dirty="0"/>
              <a:t> et al., 2012]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3C86F8-8885-8BD7-2863-D21F9E0BB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779783"/>
            <a:ext cx="3772426" cy="265784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2B26450-EB72-DA7F-45F3-45C62A0904DD}"/>
              </a:ext>
            </a:extLst>
          </p:cNvPr>
          <p:cNvSpPr/>
          <p:nvPr/>
        </p:nvSpPr>
        <p:spPr>
          <a:xfrm>
            <a:off x="3601740" y="1468802"/>
            <a:ext cx="720080" cy="664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56DA857-BEBC-0A42-03C7-2B1384E1E623}"/>
              </a:ext>
            </a:extLst>
          </p:cNvPr>
          <p:cNvGrpSpPr/>
          <p:nvPr/>
        </p:nvGrpSpPr>
        <p:grpSpPr>
          <a:xfrm>
            <a:off x="507940" y="2526660"/>
            <a:ext cx="2553120" cy="39240"/>
            <a:chOff x="507940" y="2526660"/>
            <a:chExt cx="2553120" cy="3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F38108F7-38B4-70AA-4538-A3A8430DAFE0}"/>
                    </a:ext>
                  </a:extLst>
                </p14:cNvPr>
                <p14:cNvContentPartPr/>
                <p14:nvPr/>
              </p14:nvContentPartPr>
              <p14:xfrm>
                <a:off x="507940" y="2526660"/>
                <a:ext cx="2488320" cy="392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F38108F7-38B4-70AA-4538-A3A8430DAF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8940" y="2517660"/>
                  <a:ext cx="250596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9B0581A-7036-B66B-C78C-2586DCD117DC}"/>
                    </a:ext>
                  </a:extLst>
                </p14:cNvPr>
                <p14:cNvContentPartPr/>
                <p14:nvPr/>
              </p14:nvContentPartPr>
              <p14:xfrm>
                <a:off x="3060700" y="2527020"/>
                <a:ext cx="360" cy="36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9B0581A-7036-B66B-C78C-2586DCD117D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51700" y="25180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FEF0E8D-D4A5-C94B-CACF-48F02CE7C505}"/>
                  </a:ext>
                </a:extLst>
              </p14:cNvPr>
              <p14:cNvContentPartPr/>
              <p14:nvPr/>
            </p14:nvContentPartPr>
            <p14:xfrm>
              <a:off x="482380" y="3047940"/>
              <a:ext cx="2755440" cy="6516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FEF0E8D-D4A5-C94B-CACF-48F02CE7C5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3740" y="3038940"/>
                <a:ext cx="2773080" cy="828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B1F3AF9-8FBF-CDE5-085C-D9440238674F}"/>
              </a:ext>
            </a:extLst>
          </p:cNvPr>
          <p:cNvSpPr txBox="1"/>
          <p:nvPr/>
        </p:nvSpPr>
        <p:spPr>
          <a:xfrm>
            <a:off x="526826" y="5013176"/>
            <a:ext cx="357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Layer 3 (CONV3)  : parallel learning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32598A0-27E3-78F3-D1C4-4654A8D47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9932" y="3945135"/>
            <a:ext cx="2924583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49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A80A66-1403-4C2B-A77D-4F290B79DB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4B501D3-6CB7-43CA-91A6-27BFC196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B716E4B-2111-4E64-BB65-E1AA99907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7544" y="1970100"/>
                <a:ext cx="8208912" cy="338437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ko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j</m:t>
                          </m:r>
                        </m:sub>
                      </m:sSub>
                      <m:r>
                        <a:rPr lang="en-US" altLang="ko-K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r>
                            <a:rPr lang="en-US" altLang="ko-K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ko-KR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6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ko-KR" sz="3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3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1B716E4B-2111-4E64-BB65-E1AA99907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970100"/>
                <a:ext cx="8208912" cy="338437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C287E32F-4B59-4DE4-8852-C14ADAB52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5116015"/>
            <a:ext cx="6395908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573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GoogLeNet</a:t>
            </a:r>
            <a:endParaRPr lang="ko-KR" alt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59EA4C38-645A-E9E1-962B-403CB22A84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75421"/>
            <a:ext cx="8207375" cy="209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DE3A4286-D797-3914-5547-188CBD17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2" y="3326454"/>
            <a:ext cx="4856218" cy="27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D32169-9F58-DE81-005F-5DC358D6F386}"/>
              </a:ext>
            </a:extLst>
          </p:cNvPr>
          <p:cNvSpPr txBox="1"/>
          <p:nvPr/>
        </p:nvSpPr>
        <p:spPr>
          <a:xfrm>
            <a:off x="4874858" y="3088840"/>
            <a:ext cx="3958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1x1 convolution : reduces</a:t>
            </a:r>
            <a:r>
              <a:rPr lang="ko-KR" altLang="en-US" dirty="0"/>
              <a:t> </a:t>
            </a:r>
            <a:r>
              <a:rPr lang="en-US" altLang="ko-KR" dirty="0"/>
              <a:t>computation</a:t>
            </a:r>
            <a:endParaRPr lang="ko-KR" altLang="en-US" dirty="0"/>
          </a:p>
        </p:txBody>
      </p:sp>
      <p:pic>
        <p:nvPicPr>
          <p:cNvPr id="12298" name="Picture 10">
            <a:extLst>
              <a:ext uri="{FF2B5EF4-FFF2-40B4-BE49-F238E27FC236}">
                <a16:creationId xmlns:a16="http://schemas.microsoft.com/office/drawing/2014/main" id="{66368CEF-6B45-F411-604A-F7CEF197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71" y="3542924"/>
            <a:ext cx="4067944" cy="298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BF0F88-8A31-17F4-A95F-C6309B5532C5}"/>
              </a:ext>
            </a:extLst>
          </p:cNvPr>
          <p:cNvSpPr txBox="1"/>
          <p:nvPr/>
        </p:nvSpPr>
        <p:spPr>
          <a:xfrm>
            <a:off x="467544" y="826439"/>
            <a:ext cx="400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Szegedy</a:t>
            </a:r>
            <a:r>
              <a:rPr lang="en-US" altLang="ko-KR" dirty="0"/>
              <a:t> et al., 2014]</a:t>
            </a:r>
            <a:r>
              <a:rPr lang="en-US" altLang="ko-KR" dirty="0">
                <a:solidFill>
                  <a:schemeClr val="accent1"/>
                </a:solidFill>
              </a:rPr>
              <a:t>(6.7% top 5 error)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576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89C8D2-FC03-0EBA-0BFA-35CFABC437BD}"/>
              </a:ext>
            </a:extLst>
          </p:cNvPr>
          <p:cNvSpPr txBox="1"/>
          <p:nvPr/>
        </p:nvSpPr>
        <p:spPr>
          <a:xfrm>
            <a:off x="478756" y="813447"/>
            <a:ext cx="353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[He et al., 2015] </a:t>
            </a:r>
            <a:r>
              <a:rPr lang="en-US" altLang="ko-KR" dirty="0">
                <a:solidFill>
                  <a:schemeClr val="accent1"/>
                </a:solidFill>
              </a:rPr>
              <a:t>(3.6% top 5 error)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EC6E42-5EF6-A943-2676-FDC022D92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75" y="1321571"/>
            <a:ext cx="4561462" cy="2587496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C08CDE5F-D632-0978-0FA7-D09ECBBDE2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930207"/>
            <a:ext cx="3265623" cy="272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3B7858-B8C3-8F47-08A8-4CD9BF8A6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510" y="1331169"/>
            <a:ext cx="2903946" cy="4483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49A654-A227-4EDC-838C-35AD449039E6}"/>
              </a:ext>
            </a:extLst>
          </p:cNvPr>
          <p:cNvSpPr txBox="1"/>
          <p:nvPr/>
        </p:nvSpPr>
        <p:spPr>
          <a:xfrm>
            <a:off x="4016969" y="5536429"/>
            <a:ext cx="1556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Minimize F(x)</a:t>
            </a:r>
          </a:p>
          <a:p>
            <a:r>
              <a:rPr lang="en-US" altLang="ko-KR" dirty="0"/>
              <a:t>F(x) = H(x) – 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5028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ResNet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C405133-0073-CD06-B6D7-ECACF9C0E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821" y="2045760"/>
            <a:ext cx="7764357" cy="2766479"/>
          </a:xfrm>
        </p:spPr>
      </p:pic>
    </p:spTree>
    <p:extLst>
      <p:ext uri="{BB962C8B-B14F-4D97-AF65-F5344CB8AC3E}">
        <p14:creationId xmlns:p14="http://schemas.microsoft.com/office/powerpoint/2010/main" val="1397773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30EB805-FEAF-39AA-2437-A686CB1E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663475"/>
            <a:ext cx="360040" cy="19452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7F0365-C73F-5D41-9F7D-98449B698F0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93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A71C8EF-45EC-EFCB-C745-B07FC9CAB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454101"/>
            <a:ext cx="8208912" cy="504056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Other cases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C07598C-5E3F-58D3-A9B8-4EB62A1E8F4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294583" y="1293929"/>
            <a:ext cx="4680520" cy="2375363"/>
          </a:xfrm>
          <a:noFill/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54144B-D3B0-7875-EA4E-0F6F1DFE6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669292"/>
            <a:ext cx="5758535" cy="2844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627BD1-D3FB-3233-175E-8ACF999FBCA5}"/>
              </a:ext>
            </a:extLst>
          </p:cNvPr>
          <p:cNvSpPr txBox="1"/>
          <p:nvPr/>
        </p:nvSpPr>
        <p:spPr>
          <a:xfrm>
            <a:off x="6948018" y="2339100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NLP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FE70ED-C626-A056-B15A-B00A7013DD28}"/>
              </a:ext>
            </a:extLst>
          </p:cNvPr>
          <p:cNvSpPr txBox="1"/>
          <p:nvPr/>
        </p:nvSpPr>
        <p:spPr>
          <a:xfrm>
            <a:off x="7238322" y="429309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AlphaGo</a:t>
            </a:r>
            <a:endParaRPr lang="ko-KR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81251C6-FD42-82B5-3BBB-0DB3730AAF3F}"/>
              </a:ext>
            </a:extLst>
          </p:cNvPr>
          <p:cNvGrpSpPr/>
          <p:nvPr/>
        </p:nvGrpSpPr>
        <p:grpSpPr>
          <a:xfrm>
            <a:off x="6070660" y="1358820"/>
            <a:ext cx="583920" cy="1960560"/>
            <a:chOff x="6070660" y="1358820"/>
            <a:chExt cx="583920" cy="196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B95F565-B07A-9B7A-0D14-8FB7312D6F05}"/>
                    </a:ext>
                  </a:extLst>
                </p14:cNvPr>
                <p14:cNvContentPartPr/>
                <p14:nvPr/>
              </p14:nvContentPartPr>
              <p14:xfrm>
                <a:off x="6070660" y="1358820"/>
                <a:ext cx="308880" cy="19605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B95F565-B07A-9B7A-0D14-8FB7312D6F0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1660" y="1349820"/>
                  <a:ext cx="32652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A04C0C86-C628-F79D-B8CA-9E1EB1C83670}"/>
                    </a:ext>
                  </a:extLst>
                </p14:cNvPr>
                <p14:cNvContentPartPr/>
                <p14:nvPr/>
              </p14:nvContentPartPr>
              <p14:xfrm>
                <a:off x="6350020" y="2527020"/>
                <a:ext cx="304560" cy="3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A04C0C86-C628-F79D-B8CA-9E1EB1C8367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1020" y="2518020"/>
                  <a:ext cx="322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926426A-D101-CD17-87FD-15546327EEF4}"/>
              </a:ext>
            </a:extLst>
          </p:cNvPr>
          <p:cNvGrpSpPr/>
          <p:nvPr/>
        </p:nvGrpSpPr>
        <p:grpSpPr>
          <a:xfrm>
            <a:off x="6324460" y="3811500"/>
            <a:ext cx="758160" cy="2467080"/>
            <a:chOff x="6324460" y="3811500"/>
            <a:chExt cx="758160" cy="246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FDBFC9-3861-E47F-2BF5-92775BC7AA94}"/>
                    </a:ext>
                  </a:extLst>
                </p14:cNvPr>
                <p14:cNvContentPartPr/>
                <p14:nvPr/>
              </p14:nvContentPartPr>
              <p14:xfrm>
                <a:off x="6324460" y="3811500"/>
                <a:ext cx="472320" cy="246708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FDBFC9-3861-E47F-2BF5-92775BC7AA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15820" y="3802500"/>
                  <a:ext cx="489960" cy="248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D4FAB199-7B5D-502B-E045-B5A2E2045AC9}"/>
                    </a:ext>
                  </a:extLst>
                </p14:cNvPr>
                <p14:cNvContentPartPr/>
                <p14:nvPr/>
              </p14:nvContentPartPr>
              <p14:xfrm>
                <a:off x="6781660" y="4469940"/>
                <a:ext cx="300960" cy="3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D4FAB199-7B5D-502B-E045-B5A2E2045A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72660" y="4461300"/>
                  <a:ext cx="3186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435171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7281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Lab 11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  <p:pic>
        <p:nvPicPr>
          <p:cNvPr id="1026" name="Picture 2" descr="Colaboratory에 오신 것을 환영합니다 - Colaboratory">
            <a:hlinkClick r:id="rId3"/>
            <a:extLst>
              <a:ext uri="{FF2B5EF4-FFF2-40B4-BE49-F238E27FC236}">
                <a16:creationId xmlns:a16="http://schemas.microsoft.com/office/drawing/2014/main" id="{2411DE99-6B62-4D0E-A836-619A7E014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61" y="3356992"/>
            <a:ext cx="1490278" cy="149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5973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D27C48-0573-4F0B-9635-3F0D9AE9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0EC990F-523F-4295-AECC-EF800D47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132856"/>
            <a:ext cx="7886700" cy="2592288"/>
          </a:xfrm>
        </p:spPr>
        <p:txBody>
          <a:bodyPr/>
          <a:lstStyle/>
          <a:p>
            <a:pPr algn="ctr"/>
            <a:r>
              <a:rPr lang="en-US" altLang="ko-KR" sz="3600" dirty="0">
                <a:cs typeface="Times New Roman" panose="02020603050405020304" pitchFamily="18" charset="0"/>
              </a:rPr>
              <a:t>Lecture 12</a:t>
            </a:r>
            <a:br>
              <a:rPr lang="en-US" altLang="ko-KR" sz="3600" dirty="0">
                <a:cs typeface="Times New Roman" panose="02020603050405020304" pitchFamily="18" charset="0"/>
              </a:rPr>
            </a:br>
            <a:r>
              <a:rPr lang="en-US" altLang="ko-KR" sz="3600" dirty="0">
                <a:cs typeface="Times New Roman" panose="02020603050405020304" pitchFamily="18" charset="0"/>
              </a:rPr>
              <a:t>RNN</a:t>
            </a:r>
            <a:endParaRPr lang="ko-KR" altLang="en-US" sz="3600" dirty="0">
              <a:cs typeface="Times New Roman" panose="02020603050405020304" pitchFamily="18" charset="0"/>
            </a:endParaRP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6B1EED3-66BB-4061-94C0-4471081EC826}"/>
              </a:ext>
            </a:extLst>
          </p:cNvPr>
          <p:cNvSpPr txBox="1">
            <a:spLocks/>
          </p:cNvSpPr>
          <p:nvPr/>
        </p:nvSpPr>
        <p:spPr>
          <a:xfrm>
            <a:off x="1331640" y="6674036"/>
            <a:ext cx="6840760" cy="180240"/>
          </a:xfrm>
          <a:prstGeom prst="rect">
            <a:avLst/>
          </a:prstGeom>
          <a:solidFill>
            <a:srgbClr val="931430"/>
          </a:solidFill>
        </p:spPr>
        <p:txBody>
          <a:bodyPr lIns="0" tIns="0" rIns="0" bIns="0" anchor="ctr"/>
          <a:lstStyle>
            <a:defPPr>
              <a:defRPr lang="zh-CN"/>
            </a:defPPr>
            <a:lvl1pPr marL="0" algn="l" defTabSz="914400" rtl="0" eaLnBrk="1" latinLnBrk="0" hangingPunct="1">
              <a:defRPr sz="1800" b="0" i="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000" dirty="0">
                <a:latin typeface="+mn-lt"/>
              </a:rPr>
              <a:t>Copyright © Nahyun Kim @ Catholic University of Korea. All rights reserved.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45910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CF13C1F-3803-E5EA-E087-7D38908A4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290181"/>
            <a:ext cx="8208912" cy="1058700"/>
          </a:xfrm>
        </p:spPr>
        <p:txBody>
          <a:bodyPr/>
          <a:lstStyle/>
          <a:p>
            <a:r>
              <a:rPr lang="en-US" altLang="ko-KR" dirty="0"/>
              <a:t>We don’t understand one word only</a:t>
            </a:r>
          </a:p>
          <a:p>
            <a:r>
              <a:rPr lang="en-US" altLang="ko-KR" dirty="0"/>
              <a:t>We understand based on the previous words + this word.(time series)</a:t>
            </a:r>
          </a:p>
          <a:p>
            <a:r>
              <a:rPr lang="en-US" altLang="ko-KR" dirty="0"/>
              <a:t>NN/CNN cannot do this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060AC31-AE5C-62F7-4B9E-EC6CD1AC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905DBA8-D845-95F9-4AFD-87148188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Sequence data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844396-8952-FBBC-F607-8025C6BF1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6" y="2914909"/>
            <a:ext cx="6392167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0156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2B2A717-2B2B-FA3B-F493-10FA85912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31" y="1345242"/>
            <a:ext cx="4077269" cy="3048425"/>
          </a:xfr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C082333-BCDB-AF5D-8B63-CB1F2F284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786B779B-BA4E-2A39-6EEA-E05F811F6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Recurrent Neural Network (RNN)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A7B8E-2E56-30DE-AF2A-619F886C5011}"/>
                  </a:ext>
                </a:extLst>
              </p:cNvPr>
              <p:cNvSpPr txBox="1"/>
              <p:nvPr/>
            </p:nvSpPr>
            <p:spPr>
              <a:xfrm>
                <a:off x="2898432" y="3122879"/>
                <a:ext cx="33471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sz="3200" b="0" i="1" baseline="-25000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ko-KR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ko-KR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AA7B8E-2E56-30DE-AF2A-619F886C5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432" y="3122879"/>
                <a:ext cx="334713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01CBAFB8-9564-BD1D-FACE-B4E3EE9FEB3F}"/>
              </a:ext>
            </a:extLst>
          </p:cNvPr>
          <p:cNvSpPr txBox="1"/>
          <p:nvPr/>
        </p:nvSpPr>
        <p:spPr>
          <a:xfrm>
            <a:off x="639704" y="5291916"/>
            <a:ext cx="786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The same function and the same set of parameters are used at every time step.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D40D95-8E83-E6E7-CCA3-7607967ED725}"/>
              </a:ext>
            </a:extLst>
          </p:cNvPr>
          <p:cNvSpPr txBox="1"/>
          <p:nvPr/>
        </p:nvSpPr>
        <p:spPr>
          <a:xfrm>
            <a:off x="2898432" y="2737933"/>
            <a:ext cx="424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State </a:t>
            </a:r>
            <a:r>
              <a:rPr lang="en-US" altLang="ko-KR" dirty="0" err="1"/>
              <a:t>conists</a:t>
            </a:r>
            <a:r>
              <a:rPr lang="en-US" altLang="ko-KR" dirty="0"/>
              <a:t> of a single “hidden” vector </a:t>
            </a:r>
            <a:r>
              <a:rPr lang="en-US" altLang="ko-KR" b="1" dirty="0"/>
              <a:t>h</a:t>
            </a:r>
            <a:endParaRPr lang="ko-KR" alt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EFD7D-1ECA-6CE1-6A16-F6645A61B2AF}"/>
                  </a:ext>
                </a:extLst>
              </p:cNvPr>
              <p:cNvSpPr txBox="1"/>
              <p:nvPr/>
            </p:nvSpPr>
            <p:spPr>
              <a:xfrm>
                <a:off x="2877596" y="3722369"/>
                <a:ext cx="5455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sz="32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20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𝑎𝑛h</m:t>
                      </m:r>
                      <m:d>
                        <m:dPr>
                          <m:ctrlPr>
                            <a:rPr lang="ko-KR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ko-KR" altLang="en-US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ko-KR" altLang="en-US" sz="32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ko-KR" sz="32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ko-KR" alt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  <m:sSub>
                            <m:sSubPr>
                              <m:ctrlP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ko-KR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1EFD7D-1ECA-6CE1-6A16-F6645A61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596" y="3722369"/>
                <a:ext cx="545585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DEC85-37BC-40A8-9A59-FE060495357F}"/>
                  </a:ext>
                </a:extLst>
              </p:cNvPr>
              <p:cNvSpPr txBox="1"/>
              <p:nvPr/>
            </p:nvSpPr>
            <p:spPr>
              <a:xfrm>
                <a:off x="2843564" y="4283818"/>
                <a:ext cx="2313390" cy="6236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32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h𝑦</m:t>
                          </m:r>
                        </m:sub>
                      </m:sSub>
                      <m:sSub>
                        <m:sSubPr>
                          <m:ctrlPr>
                            <a:rPr lang="ko-KR" alt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ko-KR" alt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FDEC85-37BC-40A8-9A59-FE0604953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564" y="4283818"/>
                <a:ext cx="2313390" cy="6236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D1F83-958D-F0D5-0672-192150050FA9}"/>
                  </a:ext>
                </a:extLst>
              </p:cNvPr>
              <p:cNvSpPr txBox="1"/>
              <p:nvPr/>
            </p:nvSpPr>
            <p:spPr>
              <a:xfrm>
                <a:off x="7181683" y="1953231"/>
                <a:ext cx="907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𝑊𝑥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AD1F83-958D-F0D5-0672-192150050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683" y="1953231"/>
                <a:ext cx="90723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691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463BBD-EEF1-5284-C8CE-76425E74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Vocabulary: [h, e, l, o]</a:t>
            </a:r>
          </a:p>
          <a:p>
            <a:endParaRPr lang="en-US" altLang="ko-KR" dirty="0"/>
          </a:p>
          <a:p>
            <a:r>
              <a:rPr lang="en-US" altLang="ko-KR" dirty="0"/>
              <a:t>Example training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“hello”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5A2557-9456-BDD4-42E5-FA5DB9CD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751EE8-6434-C224-13EF-1D9DBF83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Character-level language model example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47C56DB-2C5A-B1B1-DD92-9AB3408EA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181" y="2881395"/>
            <a:ext cx="4753638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08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463BBD-EEF1-5284-C8CE-76425E747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Vocabulary: [h, e, l, o]</a:t>
            </a:r>
          </a:p>
          <a:p>
            <a:endParaRPr lang="en-US" altLang="ko-KR" dirty="0"/>
          </a:p>
          <a:p>
            <a:r>
              <a:rPr lang="en-US" altLang="ko-KR" dirty="0"/>
              <a:t>Example training</a:t>
            </a:r>
            <a:r>
              <a:rPr lang="ko-KR" altLang="en-US" dirty="0"/>
              <a:t> </a:t>
            </a:r>
            <a:r>
              <a:rPr lang="en-US" altLang="ko-KR" dirty="0"/>
              <a:t>sequence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“hello”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35A2557-9456-BDD4-42E5-FA5DB9CD9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F0365-C73F-5D41-9F7D-98449B698F04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07751EE8-6434-C224-13EF-1D9DBF834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Character-level language model example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FD025B-BCA5-6A2A-C96D-B8ADAFCB6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350" y="2420888"/>
            <a:ext cx="4941300" cy="377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2210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Franklin Gothic Medium"/>
        <a:ea typeface="맑은 고딕"/>
        <a:cs typeface=""/>
      </a:majorFont>
      <a:minorFont>
        <a:latin typeface="Franklin Gothic Book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C7030F22-D319-4B36-9438-91FD62BDC545}" vid="{CF539F5A-4E49-438F-8957-7BFA3B56EC4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104356</TotalTime>
  <Words>2752</Words>
  <Application>Microsoft Office PowerPoint</Application>
  <PresentationFormat>화면 슬라이드 쇼(4:3)</PresentationFormat>
  <Paragraphs>602</Paragraphs>
  <Slides>104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104</vt:i4>
      </vt:variant>
    </vt:vector>
  </HeadingPairs>
  <TitlesOfParts>
    <vt:vector size="113" baseType="lpstr">
      <vt:lpstr>Malgun Gothic Semilight</vt:lpstr>
      <vt:lpstr>맑은 고딕</vt:lpstr>
      <vt:lpstr>Arial</vt:lpstr>
      <vt:lpstr>Calibri Light</vt:lpstr>
      <vt:lpstr>Cambria Math</vt:lpstr>
      <vt:lpstr>Consolas</vt:lpstr>
      <vt:lpstr>Franklin Gothic Book</vt:lpstr>
      <vt:lpstr>Franklin Gothic Medium</vt:lpstr>
      <vt:lpstr>Theme1</vt:lpstr>
      <vt:lpstr>ML &amp; DL Basic</vt:lpstr>
      <vt:lpstr>Lecture 7-1 Application &amp; Tips: Learning rate, data preprocessing, overfitting</vt:lpstr>
      <vt:lpstr>Gradient descent</vt:lpstr>
      <vt:lpstr>Large learning rate : overshooting</vt:lpstr>
      <vt:lpstr>Try several learning rates</vt:lpstr>
      <vt:lpstr>Data (X) preprocessing for gradient descent</vt:lpstr>
      <vt:lpstr>Data (X) preprocessing for gradient descent</vt:lpstr>
      <vt:lpstr>Data (X) preprocessing for gradient descent</vt:lpstr>
      <vt:lpstr>Standardization</vt:lpstr>
      <vt:lpstr>PowerPoint 프레젠테이션</vt:lpstr>
      <vt:lpstr>Solutions for overfitting</vt:lpstr>
      <vt:lpstr>L1 vs L2</vt:lpstr>
      <vt:lpstr>Lecture 7-2 Application &amp; Tips: Learning and test data sets</vt:lpstr>
      <vt:lpstr>Performance evaluation</vt:lpstr>
      <vt:lpstr>Online learning</vt:lpstr>
      <vt:lpstr>MNIST Dataset</vt:lpstr>
      <vt:lpstr>Accuracy</vt:lpstr>
      <vt:lpstr>Lab 7</vt:lpstr>
      <vt:lpstr>Lecture 8-1 Deep Learning Basic : Beginning and XOR</vt:lpstr>
      <vt:lpstr>Thinking machine</vt:lpstr>
      <vt:lpstr>PowerPoint 프레젠테이션</vt:lpstr>
      <vt:lpstr>Try several learning rates</vt:lpstr>
      <vt:lpstr>PowerPoint 프레젠테이션</vt:lpstr>
      <vt:lpstr>Backpropagation</vt:lpstr>
      <vt:lpstr>Convolution Neural Networks</vt:lpstr>
      <vt:lpstr>Backpropagation problem</vt:lpstr>
      <vt:lpstr>Lecture 8-2 Deep Learning Basic : Back-propagation &amp; ‘deep’</vt:lpstr>
      <vt:lpstr>PowerPoint 프레젠테이션</vt:lpstr>
      <vt:lpstr>ImageNet</vt:lpstr>
      <vt:lpstr>Deep Learning example</vt:lpstr>
      <vt:lpstr>Lecture 9-1 Neural Nets(NN) for XOR</vt:lpstr>
      <vt:lpstr>XOR using Neural Network (NN)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NN</vt:lpstr>
      <vt:lpstr>Lecture 9-2 Backpropagation</vt:lpstr>
      <vt:lpstr>backpropagation</vt:lpstr>
      <vt:lpstr>Back propagation</vt:lpstr>
      <vt:lpstr>Back propagation</vt:lpstr>
      <vt:lpstr>Sigmoid</vt:lpstr>
      <vt:lpstr>PowerPoint 프레젠테이션</vt:lpstr>
      <vt:lpstr>Lab 9</vt:lpstr>
      <vt:lpstr>Lecture 10-1 ReLU: Better non-linearity</vt:lpstr>
      <vt:lpstr>NN for XOR</vt:lpstr>
      <vt:lpstr>NN for XOR</vt:lpstr>
      <vt:lpstr>9 hidden layers</vt:lpstr>
      <vt:lpstr>9 hidden layers</vt:lpstr>
      <vt:lpstr>Poor results</vt:lpstr>
      <vt:lpstr>Vanishing gradient</vt:lpstr>
      <vt:lpstr>ReLU</vt:lpstr>
      <vt:lpstr>ReLU</vt:lpstr>
      <vt:lpstr>ReLU</vt:lpstr>
      <vt:lpstr>PowerPoint 프레젠테이션</vt:lpstr>
      <vt:lpstr>Activation functions</vt:lpstr>
      <vt:lpstr>Lecture 10-2 Initialize weights in a smart way</vt:lpstr>
      <vt:lpstr>Initial weights</vt:lpstr>
      <vt:lpstr>Initial weights</vt:lpstr>
      <vt:lpstr>RBM</vt:lpstr>
      <vt:lpstr>How can we use RBM to initialize weights?</vt:lpstr>
      <vt:lpstr>Simple Methods of Initialization</vt:lpstr>
      <vt:lpstr>Lecture 10-3 NN dropout and model ensemble</vt:lpstr>
      <vt:lpstr>Overfitting</vt:lpstr>
      <vt:lpstr>Solutions for overfitting</vt:lpstr>
      <vt:lpstr>Dropout  : A simple way to prevent Neural Networks from Overfitting</vt:lpstr>
      <vt:lpstr>Ensemble?</vt:lpstr>
      <vt:lpstr>Lecture 10-4 NN LEGO Play</vt:lpstr>
      <vt:lpstr>Various way to make NN</vt:lpstr>
      <vt:lpstr>Various way to make NN</vt:lpstr>
      <vt:lpstr>Lab 10</vt:lpstr>
      <vt:lpstr>Lecture 11-1 CNN introduction</vt:lpstr>
      <vt:lpstr>With image (width x height x depth)</vt:lpstr>
      <vt:lpstr>Number of filter</vt:lpstr>
      <vt:lpstr>Common to zero pad the border</vt:lpstr>
      <vt:lpstr>Swiping the entire image</vt:lpstr>
      <vt:lpstr>Convolution layers</vt:lpstr>
      <vt:lpstr>Lecture 11-2 CNN introduction:  Max pooling and others</vt:lpstr>
      <vt:lpstr>Convolution layers</vt:lpstr>
      <vt:lpstr>Pooling layer (sampling)</vt:lpstr>
      <vt:lpstr>MAX POOLING</vt:lpstr>
      <vt:lpstr>Convolution layers – Fully connected layers</vt:lpstr>
      <vt:lpstr>Lecture 11-3 CNN case study</vt:lpstr>
      <vt:lpstr>LeNet-5</vt:lpstr>
      <vt:lpstr>AlexNet</vt:lpstr>
      <vt:lpstr>AlexNet</vt:lpstr>
      <vt:lpstr>AlexNet</vt:lpstr>
      <vt:lpstr>GoogLeNet</vt:lpstr>
      <vt:lpstr>ResNet</vt:lpstr>
      <vt:lpstr>ResNet</vt:lpstr>
      <vt:lpstr>Other cases</vt:lpstr>
      <vt:lpstr>Lab 11</vt:lpstr>
      <vt:lpstr>Lecture 12 RNN</vt:lpstr>
      <vt:lpstr>Sequence data</vt:lpstr>
      <vt:lpstr>Recurrent Neural Network (RNN)</vt:lpstr>
      <vt:lpstr>Character-level language model example</vt:lpstr>
      <vt:lpstr>Character-level language model example</vt:lpstr>
      <vt:lpstr>Character-level language model example</vt:lpstr>
      <vt:lpstr>RNN applications</vt:lpstr>
      <vt:lpstr>Recurrent Networks offer a lot of flexibility</vt:lpstr>
      <vt:lpstr>RNN</vt:lpstr>
      <vt:lpstr>Lab 12</vt:lpstr>
    </vt:vector>
  </TitlesOfParts>
  <Company>korea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Mansu Kim (김만수-템플릿 제공);Nahyun Kim (김나현-제작)</dc:creator>
  <cp:lastModifiedBy>김나현</cp:lastModifiedBy>
  <cp:revision>1862</cp:revision>
  <dcterms:created xsi:type="dcterms:W3CDTF">2010-09-02T06:26:35Z</dcterms:created>
  <dcterms:modified xsi:type="dcterms:W3CDTF">2022-05-11T11:47:52Z</dcterms:modified>
</cp:coreProperties>
</file>